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9"/>
  </p:notesMasterIdLst>
  <p:sldIdLst>
    <p:sldId id="274" r:id="rId5"/>
    <p:sldId id="308" r:id="rId6"/>
    <p:sldId id="307" r:id="rId7"/>
    <p:sldId id="309" r:id="rId8"/>
    <p:sldId id="310" r:id="rId9"/>
    <p:sldId id="311" r:id="rId10"/>
    <p:sldId id="313" r:id="rId11"/>
    <p:sldId id="314" r:id="rId12"/>
    <p:sldId id="315" r:id="rId13"/>
    <p:sldId id="312" r:id="rId14"/>
    <p:sldId id="317" r:id="rId15"/>
    <p:sldId id="318" r:id="rId16"/>
    <p:sldId id="319" r:id="rId17"/>
    <p:sldId id="320" r:id="rId18"/>
    <p:sldId id="321" r:id="rId19"/>
    <p:sldId id="324" r:id="rId20"/>
    <p:sldId id="325" r:id="rId21"/>
    <p:sldId id="326" r:id="rId22"/>
    <p:sldId id="327" r:id="rId23"/>
    <p:sldId id="328" r:id="rId24"/>
    <p:sldId id="329" r:id="rId25"/>
    <p:sldId id="331" r:id="rId26"/>
    <p:sldId id="330" r:id="rId27"/>
    <p:sldId id="31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B9E4"/>
    <a:srgbClr val="18BA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DF727B-9D2C-43E5-8A73-07D34E722663}" v="135" dt="2025-09-12T04:33:42.3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90" autoAdjust="0"/>
    <p:restoredTop sz="95033" autoAdjust="0"/>
  </p:normalViewPr>
  <p:slideViewPr>
    <p:cSldViewPr snapToGrid="0">
      <p:cViewPr varScale="1">
        <p:scale>
          <a:sx n="82" d="100"/>
          <a:sy n="82"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skar choudhari" userId="b03a36227a7cfcc2" providerId="LiveId" clId="{63DF727B-9D2C-43E5-8A73-07D34E722663}"/>
    <pc:docChg chg="undo custSel addSld delSld modSld modMainMaster">
      <pc:chgData name="sanskar choudhari" userId="b03a36227a7cfcc2" providerId="LiveId" clId="{63DF727B-9D2C-43E5-8A73-07D34E722663}" dt="2025-08-30T04:57:09.329" v="215"/>
      <pc:docMkLst>
        <pc:docMk/>
      </pc:docMkLst>
      <pc:sldChg chg="modTransition">
        <pc:chgData name="sanskar choudhari" userId="b03a36227a7cfcc2" providerId="LiveId" clId="{63DF727B-9D2C-43E5-8A73-07D34E722663}" dt="2025-08-30T04:57:09.329" v="215"/>
        <pc:sldMkLst>
          <pc:docMk/>
          <pc:sldMk cId="1205248810" sldId="274"/>
        </pc:sldMkLst>
      </pc:sldChg>
      <pc:sldChg chg="modTransition">
        <pc:chgData name="sanskar choudhari" userId="b03a36227a7cfcc2" providerId="LiveId" clId="{63DF727B-9D2C-43E5-8A73-07D34E722663}" dt="2025-08-30T04:57:09.329" v="215"/>
        <pc:sldMkLst>
          <pc:docMk/>
          <pc:sldMk cId="2633271797" sldId="307"/>
        </pc:sldMkLst>
      </pc:sldChg>
      <pc:sldChg chg="modTransition">
        <pc:chgData name="sanskar choudhari" userId="b03a36227a7cfcc2" providerId="LiveId" clId="{63DF727B-9D2C-43E5-8A73-07D34E722663}" dt="2025-08-30T04:57:09.329" v="215"/>
        <pc:sldMkLst>
          <pc:docMk/>
          <pc:sldMk cId="3235630252" sldId="308"/>
        </pc:sldMkLst>
      </pc:sldChg>
      <pc:sldChg chg="modTransition">
        <pc:chgData name="sanskar choudhari" userId="b03a36227a7cfcc2" providerId="LiveId" clId="{63DF727B-9D2C-43E5-8A73-07D34E722663}" dt="2025-08-30T04:57:09.329" v="215"/>
        <pc:sldMkLst>
          <pc:docMk/>
          <pc:sldMk cId="1685908599" sldId="309"/>
        </pc:sldMkLst>
      </pc:sldChg>
      <pc:sldChg chg="modSp mod modTransition">
        <pc:chgData name="sanskar choudhari" userId="b03a36227a7cfcc2" providerId="LiveId" clId="{63DF727B-9D2C-43E5-8A73-07D34E722663}" dt="2025-08-30T04:57:09.329" v="215"/>
        <pc:sldMkLst>
          <pc:docMk/>
          <pc:sldMk cId="189446861" sldId="310"/>
        </pc:sldMkLst>
        <pc:spChg chg="mod">
          <ac:chgData name="sanskar choudhari" userId="b03a36227a7cfcc2" providerId="LiveId" clId="{63DF727B-9D2C-43E5-8A73-07D34E722663}" dt="2025-08-29T11:44:18.797" v="212" actId="1076"/>
          <ac:spMkLst>
            <pc:docMk/>
            <pc:sldMk cId="189446861" sldId="310"/>
            <ac:spMk id="10" creationId="{2640847C-41EE-D350-5F7A-84A22663CFE3}"/>
          </ac:spMkLst>
        </pc:spChg>
      </pc:sldChg>
      <pc:sldChg chg="modTransition">
        <pc:chgData name="sanskar choudhari" userId="b03a36227a7cfcc2" providerId="LiveId" clId="{63DF727B-9D2C-43E5-8A73-07D34E722663}" dt="2025-08-30T04:57:09.329" v="215"/>
        <pc:sldMkLst>
          <pc:docMk/>
          <pc:sldMk cId="126771473" sldId="311"/>
        </pc:sldMkLst>
      </pc:sldChg>
      <pc:sldChg chg="modTransition">
        <pc:chgData name="sanskar choudhari" userId="b03a36227a7cfcc2" providerId="LiveId" clId="{63DF727B-9D2C-43E5-8A73-07D34E722663}" dt="2025-08-30T04:57:09.329" v="215"/>
        <pc:sldMkLst>
          <pc:docMk/>
          <pc:sldMk cId="2216125890" sldId="312"/>
        </pc:sldMkLst>
      </pc:sldChg>
      <pc:sldChg chg="modTransition">
        <pc:chgData name="sanskar choudhari" userId="b03a36227a7cfcc2" providerId="LiveId" clId="{63DF727B-9D2C-43E5-8A73-07D34E722663}" dt="2025-08-30T04:57:09.329" v="215"/>
        <pc:sldMkLst>
          <pc:docMk/>
          <pc:sldMk cId="3109401561" sldId="313"/>
        </pc:sldMkLst>
      </pc:sldChg>
      <pc:sldChg chg="modTransition">
        <pc:chgData name="sanskar choudhari" userId="b03a36227a7cfcc2" providerId="LiveId" clId="{63DF727B-9D2C-43E5-8A73-07D34E722663}" dt="2025-08-30T04:57:09.329" v="215"/>
        <pc:sldMkLst>
          <pc:docMk/>
          <pc:sldMk cId="3327766117" sldId="314"/>
        </pc:sldMkLst>
      </pc:sldChg>
      <pc:sldChg chg="modTransition">
        <pc:chgData name="sanskar choudhari" userId="b03a36227a7cfcc2" providerId="LiveId" clId="{63DF727B-9D2C-43E5-8A73-07D34E722663}" dt="2025-08-30T04:57:09.329" v="215"/>
        <pc:sldMkLst>
          <pc:docMk/>
          <pc:sldMk cId="4166322287" sldId="315"/>
        </pc:sldMkLst>
      </pc:sldChg>
      <pc:sldChg chg="modTransition">
        <pc:chgData name="sanskar choudhari" userId="b03a36227a7cfcc2" providerId="LiveId" clId="{63DF727B-9D2C-43E5-8A73-07D34E722663}" dt="2025-08-30T04:57:09.329" v="215"/>
        <pc:sldMkLst>
          <pc:docMk/>
          <pc:sldMk cId="3806971070" sldId="316"/>
        </pc:sldMkLst>
      </pc:sldChg>
      <pc:sldChg chg="modSp add del mod">
        <pc:chgData name="sanskar choudhari" userId="b03a36227a7cfcc2" providerId="LiveId" clId="{63DF727B-9D2C-43E5-8A73-07D34E722663}" dt="2025-08-29T11:39:49.679" v="22" actId="2696"/>
        <pc:sldMkLst>
          <pc:docMk/>
          <pc:sldMk cId="3482534760" sldId="317"/>
        </pc:sldMkLst>
      </pc:sldChg>
      <pc:sldMasterChg chg="modTransition modSldLayout">
        <pc:chgData name="sanskar choudhari" userId="b03a36227a7cfcc2" providerId="LiveId" clId="{63DF727B-9D2C-43E5-8A73-07D34E722663}" dt="2025-08-30T04:57:09.329" v="215"/>
        <pc:sldMasterMkLst>
          <pc:docMk/>
          <pc:sldMasterMk cId="1965219802" sldId="2147483660"/>
        </pc:sldMasterMkLst>
        <pc:sldLayoutChg chg="modTransition">
          <pc:chgData name="sanskar choudhari" userId="b03a36227a7cfcc2" providerId="LiveId" clId="{63DF727B-9D2C-43E5-8A73-07D34E722663}" dt="2025-08-30T04:57:09.329" v="215"/>
          <pc:sldLayoutMkLst>
            <pc:docMk/>
            <pc:sldMasterMk cId="1965219802" sldId="2147483660"/>
            <pc:sldLayoutMk cId="333572341" sldId="2147483661"/>
          </pc:sldLayoutMkLst>
        </pc:sldLayoutChg>
        <pc:sldLayoutChg chg="modTransition">
          <pc:chgData name="sanskar choudhari" userId="b03a36227a7cfcc2" providerId="LiveId" clId="{63DF727B-9D2C-43E5-8A73-07D34E722663}" dt="2025-08-30T04:57:09.329" v="215"/>
          <pc:sldLayoutMkLst>
            <pc:docMk/>
            <pc:sldMasterMk cId="1965219802" sldId="2147483660"/>
            <pc:sldLayoutMk cId="481562018" sldId="2147483662"/>
          </pc:sldLayoutMkLst>
        </pc:sldLayoutChg>
        <pc:sldLayoutChg chg="modTransition">
          <pc:chgData name="sanskar choudhari" userId="b03a36227a7cfcc2" providerId="LiveId" clId="{63DF727B-9D2C-43E5-8A73-07D34E722663}" dt="2025-08-30T04:57:09.329" v="215"/>
          <pc:sldLayoutMkLst>
            <pc:docMk/>
            <pc:sldMasterMk cId="1965219802" sldId="2147483660"/>
            <pc:sldLayoutMk cId="1554859883" sldId="2147483663"/>
          </pc:sldLayoutMkLst>
        </pc:sldLayoutChg>
        <pc:sldLayoutChg chg="modTransition">
          <pc:chgData name="sanskar choudhari" userId="b03a36227a7cfcc2" providerId="LiveId" clId="{63DF727B-9D2C-43E5-8A73-07D34E722663}" dt="2025-08-30T04:57:09.329" v="215"/>
          <pc:sldLayoutMkLst>
            <pc:docMk/>
            <pc:sldMasterMk cId="1965219802" sldId="2147483660"/>
            <pc:sldLayoutMk cId="2005235465" sldId="2147483664"/>
          </pc:sldLayoutMkLst>
        </pc:sldLayoutChg>
        <pc:sldLayoutChg chg="modTransition">
          <pc:chgData name="sanskar choudhari" userId="b03a36227a7cfcc2" providerId="LiveId" clId="{63DF727B-9D2C-43E5-8A73-07D34E722663}" dt="2025-08-30T04:57:09.329" v="215"/>
          <pc:sldLayoutMkLst>
            <pc:docMk/>
            <pc:sldMasterMk cId="1965219802" sldId="2147483660"/>
            <pc:sldLayoutMk cId="1439114568" sldId="2147483665"/>
          </pc:sldLayoutMkLst>
        </pc:sldLayoutChg>
        <pc:sldLayoutChg chg="modTransition">
          <pc:chgData name="sanskar choudhari" userId="b03a36227a7cfcc2" providerId="LiveId" clId="{63DF727B-9D2C-43E5-8A73-07D34E722663}" dt="2025-08-30T04:57:09.329" v="215"/>
          <pc:sldLayoutMkLst>
            <pc:docMk/>
            <pc:sldMasterMk cId="1965219802" sldId="2147483660"/>
            <pc:sldLayoutMk cId="1552773083" sldId="2147483666"/>
          </pc:sldLayoutMkLst>
        </pc:sldLayoutChg>
        <pc:sldLayoutChg chg="modTransition">
          <pc:chgData name="sanskar choudhari" userId="b03a36227a7cfcc2" providerId="LiveId" clId="{63DF727B-9D2C-43E5-8A73-07D34E722663}" dt="2025-08-30T04:57:09.329" v="215"/>
          <pc:sldLayoutMkLst>
            <pc:docMk/>
            <pc:sldMasterMk cId="1965219802" sldId="2147483660"/>
            <pc:sldLayoutMk cId="3221586289" sldId="2147483667"/>
          </pc:sldLayoutMkLst>
        </pc:sldLayoutChg>
        <pc:sldLayoutChg chg="modTransition">
          <pc:chgData name="sanskar choudhari" userId="b03a36227a7cfcc2" providerId="LiveId" clId="{63DF727B-9D2C-43E5-8A73-07D34E722663}" dt="2025-08-30T04:57:09.329" v="215"/>
          <pc:sldLayoutMkLst>
            <pc:docMk/>
            <pc:sldMasterMk cId="1965219802" sldId="2147483660"/>
            <pc:sldLayoutMk cId="2631530624" sldId="2147483668"/>
          </pc:sldLayoutMkLst>
        </pc:sldLayoutChg>
        <pc:sldLayoutChg chg="modTransition">
          <pc:chgData name="sanskar choudhari" userId="b03a36227a7cfcc2" providerId="LiveId" clId="{63DF727B-9D2C-43E5-8A73-07D34E722663}" dt="2025-08-30T04:57:09.329" v="215"/>
          <pc:sldLayoutMkLst>
            <pc:docMk/>
            <pc:sldMasterMk cId="1965219802" sldId="2147483660"/>
            <pc:sldLayoutMk cId="92584080" sldId="2147483669"/>
          </pc:sldLayoutMkLst>
        </pc:sldLayoutChg>
      </pc:sldMasterChg>
    </pc:docChg>
  </pc:docChgLst>
  <pc:docChgLst>
    <pc:chgData name="sanskar choudhari" userId="b03a36227a7cfcc2" providerId="LiveId" clId="{896E3FDA-B444-4327-9BC6-04CA6BC7FC07}"/>
    <pc:docChg chg="undo custSel addSld delSld modSld sldOrd">
      <pc:chgData name="sanskar choudhari" userId="b03a36227a7cfcc2" providerId="LiveId" clId="{896E3FDA-B444-4327-9BC6-04CA6BC7FC07}" dt="2025-09-12T04:34:15.175" v="1194" actId="1076"/>
      <pc:docMkLst>
        <pc:docMk/>
      </pc:docMkLst>
      <pc:sldChg chg="addSp modSp mod">
        <pc:chgData name="sanskar choudhari" userId="b03a36227a7cfcc2" providerId="LiveId" clId="{896E3FDA-B444-4327-9BC6-04CA6BC7FC07}" dt="2025-09-12T04:17:14.760" v="913" actId="1035"/>
        <pc:sldMkLst>
          <pc:docMk/>
          <pc:sldMk cId="2633271797" sldId="307"/>
        </pc:sldMkLst>
        <pc:picChg chg="add mod">
          <ac:chgData name="sanskar choudhari" userId="b03a36227a7cfcc2" providerId="LiveId" clId="{896E3FDA-B444-4327-9BC6-04CA6BC7FC07}" dt="2025-09-12T04:17:14.760" v="913" actId="1035"/>
          <ac:picMkLst>
            <pc:docMk/>
            <pc:sldMk cId="2633271797" sldId="307"/>
            <ac:picMk id="4" creationId="{B854A533-B6CB-8119-604A-F95A7782EB1B}"/>
          </ac:picMkLst>
        </pc:picChg>
      </pc:sldChg>
      <pc:sldChg chg="addSp delSp modSp mod">
        <pc:chgData name="sanskar choudhari" userId="b03a36227a7cfcc2" providerId="LiveId" clId="{896E3FDA-B444-4327-9BC6-04CA6BC7FC07}" dt="2025-09-11T16:36:21.360" v="350" actId="1076"/>
        <pc:sldMkLst>
          <pc:docMk/>
          <pc:sldMk cId="3235630252" sldId="308"/>
        </pc:sldMkLst>
        <pc:picChg chg="add del mod">
          <ac:chgData name="sanskar choudhari" userId="b03a36227a7cfcc2" providerId="LiveId" clId="{896E3FDA-B444-4327-9BC6-04CA6BC7FC07}" dt="2025-09-11T16:31:48.046" v="327" actId="478"/>
          <ac:picMkLst>
            <pc:docMk/>
            <pc:sldMk cId="3235630252" sldId="308"/>
            <ac:picMk id="4" creationId="{C3EE258D-2AAA-97DD-DFFC-36E49125AFEC}"/>
          </ac:picMkLst>
        </pc:picChg>
        <pc:picChg chg="add del mod">
          <ac:chgData name="sanskar choudhari" userId="b03a36227a7cfcc2" providerId="LiveId" clId="{896E3FDA-B444-4327-9BC6-04CA6BC7FC07}" dt="2025-09-11T16:33:21.023" v="332" actId="478"/>
          <ac:picMkLst>
            <pc:docMk/>
            <pc:sldMk cId="3235630252" sldId="308"/>
            <ac:picMk id="6" creationId="{7D55C981-F81E-C749-7F3B-92E557439E6A}"/>
          </ac:picMkLst>
        </pc:picChg>
        <pc:picChg chg="add del mod ord">
          <ac:chgData name="sanskar choudhari" userId="b03a36227a7cfcc2" providerId="LiveId" clId="{896E3FDA-B444-4327-9BC6-04CA6BC7FC07}" dt="2025-09-11T16:35:13.013" v="340" actId="478"/>
          <ac:picMkLst>
            <pc:docMk/>
            <pc:sldMk cId="3235630252" sldId="308"/>
            <ac:picMk id="8" creationId="{B0F8A092-EAC6-06DF-8237-5F759D865480}"/>
          </ac:picMkLst>
        </pc:picChg>
        <pc:picChg chg="add del mod ord">
          <ac:chgData name="sanskar choudhari" userId="b03a36227a7cfcc2" providerId="LiveId" clId="{896E3FDA-B444-4327-9BC6-04CA6BC7FC07}" dt="2025-09-11T16:35:40.940" v="346" actId="478"/>
          <ac:picMkLst>
            <pc:docMk/>
            <pc:sldMk cId="3235630252" sldId="308"/>
            <ac:picMk id="12" creationId="{7F35567C-09FF-92FE-B3B8-E508CA9C11DB}"/>
          </ac:picMkLst>
        </pc:picChg>
        <pc:picChg chg="add mod">
          <ac:chgData name="sanskar choudhari" userId="b03a36227a7cfcc2" providerId="LiveId" clId="{896E3FDA-B444-4327-9BC6-04CA6BC7FC07}" dt="2025-09-11T16:36:21.360" v="350" actId="1076"/>
          <ac:picMkLst>
            <pc:docMk/>
            <pc:sldMk cId="3235630252" sldId="308"/>
            <ac:picMk id="18" creationId="{9FFC7827-27FA-E782-2B29-C7A931A3ABEE}"/>
          </ac:picMkLst>
        </pc:picChg>
      </pc:sldChg>
      <pc:sldChg chg="addSp modSp mod">
        <pc:chgData name="sanskar choudhari" userId="b03a36227a7cfcc2" providerId="LiveId" clId="{896E3FDA-B444-4327-9BC6-04CA6BC7FC07}" dt="2025-09-12T04:18:08.144" v="918" actId="1035"/>
        <pc:sldMkLst>
          <pc:docMk/>
          <pc:sldMk cId="126771473" sldId="311"/>
        </pc:sldMkLst>
        <pc:spChg chg="mod">
          <ac:chgData name="sanskar choudhari" userId="b03a36227a7cfcc2" providerId="LiveId" clId="{896E3FDA-B444-4327-9BC6-04CA6BC7FC07}" dt="2025-09-12T04:18:00.914" v="914" actId="1076"/>
          <ac:spMkLst>
            <pc:docMk/>
            <pc:sldMk cId="126771473" sldId="311"/>
            <ac:spMk id="2" creationId="{1C61837F-622B-51B0-60CB-1A532BB1AA0B}"/>
          </ac:spMkLst>
        </pc:spChg>
        <pc:picChg chg="add mod">
          <ac:chgData name="sanskar choudhari" userId="b03a36227a7cfcc2" providerId="LiveId" clId="{896E3FDA-B444-4327-9BC6-04CA6BC7FC07}" dt="2025-09-12T04:18:08.144" v="918" actId="1035"/>
          <ac:picMkLst>
            <pc:docMk/>
            <pc:sldMk cId="126771473" sldId="311"/>
            <ac:picMk id="4" creationId="{AE4BEDA9-C863-55A1-4B6F-F4D80F0E4226}"/>
          </ac:picMkLst>
        </pc:picChg>
      </pc:sldChg>
      <pc:sldChg chg="ord">
        <pc:chgData name="sanskar choudhari" userId="b03a36227a7cfcc2" providerId="LiveId" clId="{896E3FDA-B444-4327-9BC6-04CA6BC7FC07}" dt="2025-09-11T18:36:51.898" v="778"/>
        <pc:sldMkLst>
          <pc:docMk/>
          <pc:sldMk cId="2216125890" sldId="312"/>
        </pc:sldMkLst>
      </pc:sldChg>
      <pc:sldChg chg="ord">
        <pc:chgData name="sanskar choudhari" userId="b03a36227a7cfcc2" providerId="LiveId" clId="{896E3FDA-B444-4327-9BC6-04CA6BC7FC07}" dt="2025-09-10T17:27:49.099" v="12"/>
        <pc:sldMkLst>
          <pc:docMk/>
          <pc:sldMk cId="3109401561" sldId="313"/>
        </pc:sldMkLst>
      </pc:sldChg>
      <pc:sldChg chg="ord">
        <pc:chgData name="sanskar choudhari" userId="b03a36227a7cfcc2" providerId="LiveId" clId="{896E3FDA-B444-4327-9BC6-04CA6BC7FC07}" dt="2025-09-10T17:27:50.626" v="14"/>
        <pc:sldMkLst>
          <pc:docMk/>
          <pc:sldMk cId="3327766117" sldId="314"/>
        </pc:sldMkLst>
      </pc:sldChg>
      <pc:sldChg chg="ord">
        <pc:chgData name="sanskar choudhari" userId="b03a36227a7cfcc2" providerId="LiveId" clId="{896E3FDA-B444-4327-9BC6-04CA6BC7FC07}" dt="2025-09-10T17:27:51.948" v="16"/>
        <pc:sldMkLst>
          <pc:docMk/>
          <pc:sldMk cId="4166322287" sldId="315"/>
        </pc:sldMkLst>
      </pc:sldChg>
      <pc:sldChg chg="addSp modSp mod">
        <pc:chgData name="sanskar choudhari" userId="b03a36227a7cfcc2" providerId="LiveId" clId="{896E3FDA-B444-4327-9BC6-04CA6BC7FC07}" dt="2025-09-12T04:34:15.175" v="1194" actId="1076"/>
        <pc:sldMkLst>
          <pc:docMk/>
          <pc:sldMk cId="3806971070" sldId="316"/>
        </pc:sldMkLst>
        <pc:picChg chg="add mod">
          <ac:chgData name="sanskar choudhari" userId="b03a36227a7cfcc2" providerId="LiveId" clId="{896E3FDA-B444-4327-9BC6-04CA6BC7FC07}" dt="2025-09-12T04:34:15.175" v="1194" actId="1076"/>
          <ac:picMkLst>
            <pc:docMk/>
            <pc:sldMk cId="3806971070" sldId="316"/>
            <ac:picMk id="6" creationId="{19D655D2-999D-D95D-53A9-E6C6A27A9CCB}"/>
          </ac:picMkLst>
        </pc:picChg>
      </pc:sldChg>
      <pc:sldChg chg="addSp delSp modSp add mod modAnim">
        <pc:chgData name="sanskar choudhari" userId="b03a36227a7cfcc2" providerId="LiveId" clId="{896E3FDA-B444-4327-9BC6-04CA6BC7FC07}" dt="2025-09-12T04:08:22.030" v="812" actId="21"/>
        <pc:sldMkLst>
          <pc:docMk/>
          <pc:sldMk cId="2057710593" sldId="317"/>
        </pc:sldMkLst>
        <pc:spChg chg="add del mod">
          <ac:chgData name="sanskar choudhari" userId="b03a36227a7cfcc2" providerId="LiveId" clId="{896E3FDA-B444-4327-9BC6-04CA6BC7FC07}" dt="2025-09-11T16:40:45.102" v="365" actId="478"/>
          <ac:spMkLst>
            <pc:docMk/>
            <pc:sldMk cId="2057710593" sldId="317"/>
            <ac:spMk id="10" creationId="{0BFA9FC9-221C-FB39-A535-8481C47FB2DE}"/>
          </ac:spMkLst>
        </pc:spChg>
        <pc:spChg chg="mod">
          <ac:chgData name="sanskar choudhari" userId="b03a36227a7cfcc2" providerId="LiveId" clId="{896E3FDA-B444-4327-9BC6-04CA6BC7FC07}" dt="2025-09-11T04:28:36.742" v="36" actId="14100"/>
          <ac:spMkLst>
            <pc:docMk/>
            <pc:sldMk cId="2057710593" sldId="317"/>
            <ac:spMk id="33" creationId="{FE03A74E-3410-6E47-5143-82F856438073}"/>
          </ac:spMkLst>
        </pc:spChg>
        <pc:spChg chg="mod">
          <ac:chgData name="sanskar choudhari" userId="b03a36227a7cfcc2" providerId="LiveId" clId="{896E3FDA-B444-4327-9BC6-04CA6BC7FC07}" dt="2025-09-11T04:29:40.709" v="46" actId="20577"/>
          <ac:spMkLst>
            <pc:docMk/>
            <pc:sldMk cId="2057710593" sldId="317"/>
            <ac:spMk id="34" creationId="{45351350-637B-4232-F6C6-83A19F12A836}"/>
          </ac:spMkLst>
        </pc:spChg>
        <pc:spChg chg="mod">
          <ac:chgData name="sanskar choudhari" userId="b03a36227a7cfcc2" providerId="LiveId" clId="{896E3FDA-B444-4327-9BC6-04CA6BC7FC07}" dt="2025-09-11T04:30:16.824" v="48" actId="2711"/>
          <ac:spMkLst>
            <pc:docMk/>
            <pc:sldMk cId="2057710593" sldId="317"/>
            <ac:spMk id="35" creationId="{5D5FD455-163F-BD6D-CCA0-01142D1166B7}"/>
          </ac:spMkLst>
        </pc:spChg>
        <pc:spChg chg="mod">
          <ac:chgData name="sanskar choudhari" userId="b03a36227a7cfcc2" providerId="LiveId" clId="{896E3FDA-B444-4327-9BC6-04CA6BC7FC07}" dt="2025-09-11T04:30:45.671" v="53" actId="113"/>
          <ac:spMkLst>
            <pc:docMk/>
            <pc:sldMk cId="2057710593" sldId="317"/>
            <ac:spMk id="36" creationId="{DECCA2B6-0FEF-4F13-A702-9CF9A07A10EA}"/>
          </ac:spMkLst>
        </pc:spChg>
        <pc:spChg chg="del">
          <ac:chgData name="sanskar choudhari" userId="b03a36227a7cfcc2" providerId="LiveId" clId="{896E3FDA-B444-4327-9BC6-04CA6BC7FC07}" dt="2025-09-11T04:29:19.922" v="42" actId="478"/>
          <ac:spMkLst>
            <pc:docMk/>
            <pc:sldMk cId="2057710593" sldId="317"/>
            <ac:spMk id="42" creationId="{5BCACD5A-9311-FA49-C627-E9DBC0E22B16}"/>
          </ac:spMkLst>
        </pc:spChg>
        <pc:spChg chg="del">
          <ac:chgData name="sanskar choudhari" userId="b03a36227a7cfcc2" providerId="LiveId" clId="{896E3FDA-B444-4327-9BC6-04CA6BC7FC07}" dt="2025-09-11T04:29:17.859" v="41" actId="478"/>
          <ac:spMkLst>
            <pc:docMk/>
            <pc:sldMk cId="2057710593" sldId="317"/>
            <ac:spMk id="46" creationId="{430A6377-FA47-5220-E900-2C3E404A20BA}"/>
          </ac:spMkLst>
        </pc:spChg>
        <pc:picChg chg="add del mod ord">
          <ac:chgData name="sanskar choudhari" userId="b03a36227a7cfcc2" providerId="LiveId" clId="{896E3FDA-B444-4327-9BC6-04CA6BC7FC07}" dt="2025-09-11T16:37:56.334" v="355" actId="478"/>
          <ac:picMkLst>
            <pc:docMk/>
            <pc:sldMk cId="2057710593" sldId="317"/>
            <ac:picMk id="4" creationId="{1885C6D1-F9D9-9659-40C4-D5E60EA1835E}"/>
          </ac:picMkLst>
        </pc:picChg>
        <pc:picChg chg="add del mod ord">
          <ac:chgData name="sanskar choudhari" userId="b03a36227a7cfcc2" providerId="LiveId" clId="{896E3FDA-B444-4327-9BC6-04CA6BC7FC07}" dt="2025-09-12T04:08:22.030" v="812" actId="21"/>
          <ac:picMkLst>
            <pc:docMk/>
            <pc:sldMk cId="2057710593" sldId="317"/>
            <ac:picMk id="4" creationId="{FE59A0EA-1986-08C8-0D30-153BB8F1024D}"/>
          </ac:picMkLst>
        </pc:picChg>
        <pc:picChg chg="add mod">
          <ac:chgData name="sanskar choudhari" userId="b03a36227a7cfcc2" providerId="LiveId" clId="{896E3FDA-B444-4327-9BC6-04CA6BC7FC07}" dt="2025-09-10T17:28:38.250" v="20" actId="1076"/>
          <ac:picMkLst>
            <pc:docMk/>
            <pc:sldMk cId="2057710593" sldId="317"/>
            <ac:picMk id="5" creationId="{76A22CAC-4A83-E539-E29E-406F9949BBC0}"/>
          </ac:picMkLst>
        </pc:picChg>
        <pc:picChg chg="add del mod ord">
          <ac:chgData name="sanskar choudhari" userId="b03a36227a7cfcc2" providerId="LiveId" clId="{896E3FDA-B444-4327-9BC6-04CA6BC7FC07}" dt="2025-09-11T16:41:45.507" v="371" actId="478"/>
          <ac:picMkLst>
            <pc:docMk/>
            <pc:sldMk cId="2057710593" sldId="317"/>
            <ac:picMk id="7" creationId="{AC98AE90-033A-AA6B-8AF4-1510D6D5DDF8}"/>
          </ac:picMkLst>
        </pc:picChg>
        <pc:picChg chg="add del mod">
          <ac:chgData name="sanskar choudhari" userId="b03a36227a7cfcc2" providerId="LiveId" clId="{896E3FDA-B444-4327-9BC6-04CA6BC7FC07}" dt="2025-09-11T16:40:49.750" v="368" actId="478"/>
          <ac:picMkLst>
            <pc:docMk/>
            <pc:sldMk cId="2057710593" sldId="317"/>
            <ac:picMk id="9" creationId="{D6969FC1-343E-4C28-8BD1-49D0234B75D0}"/>
          </ac:picMkLst>
        </pc:picChg>
      </pc:sldChg>
      <pc:sldChg chg="new del">
        <pc:chgData name="sanskar choudhari" userId="b03a36227a7cfcc2" providerId="LiveId" clId="{896E3FDA-B444-4327-9BC6-04CA6BC7FC07}" dt="2025-09-10T17:30:13.723" v="25" actId="2696"/>
        <pc:sldMkLst>
          <pc:docMk/>
          <pc:sldMk cId="179418991" sldId="318"/>
        </pc:sldMkLst>
      </pc:sldChg>
      <pc:sldChg chg="addSp delSp modSp new mod">
        <pc:chgData name="sanskar choudhari" userId="b03a36227a7cfcc2" providerId="LiveId" clId="{896E3FDA-B444-4327-9BC6-04CA6BC7FC07}" dt="2025-09-11T18:27:33.021" v="717" actId="1076"/>
        <pc:sldMkLst>
          <pc:docMk/>
          <pc:sldMk cId="2705845473" sldId="318"/>
        </pc:sldMkLst>
        <pc:spChg chg="mod">
          <ac:chgData name="sanskar choudhari" userId="b03a36227a7cfcc2" providerId="LiveId" clId="{896E3FDA-B444-4327-9BC6-04CA6BC7FC07}" dt="2025-09-11T04:32:11.704" v="79" actId="14100"/>
          <ac:spMkLst>
            <pc:docMk/>
            <pc:sldMk cId="2705845473" sldId="318"/>
            <ac:spMk id="2" creationId="{F2615B4E-423B-2E20-84A3-FF81E157B190}"/>
          </ac:spMkLst>
        </pc:spChg>
        <pc:spChg chg="del">
          <ac:chgData name="sanskar choudhari" userId="b03a36227a7cfcc2" providerId="LiveId" clId="{896E3FDA-B444-4327-9BC6-04CA6BC7FC07}" dt="2025-09-11T04:32:55.463" v="80" actId="478"/>
          <ac:spMkLst>
            <pc:docMk/>
            <pc:sldMk cId="2705845473" sldId="318"/>
            <ac:spMk id="3" creationId="{2BEA2E89-6B24-A9D1-C169-9588667E1E80}"/>
          </ac:spMkLst>
        </pc:spChg>
        <pc:spChg chg="del">
          <ac:chgData name="sanskar choudhari" userId="b03a36227a7cfcc2" providerId="LiveId" clId="{896E3FDA-B444-4327-9BC6-04CA6BC7FC07}" dt="2025-09-11T04:32:57.097" v="81" actId="478"/>
          <ac:spMkLst>
            <pc:docMk/>
            <pc:sldMk cId="2705845473" sldId="318"/>
            <ac:spMk id="4" creationId="{404826E2-6082-FDF4-76A9-225A009FCB78}"/>
          </ac:spMkLst>
        </pc:spChg>
        <pc:spChg chg="add del mod">
          <ac:chgData name="sanskar choudhari" userId="b03a36227a7cfcc2" providerId="LiveId" clId="{896E3FDA-B444-4327-9BC6-04CA6BC7FC07}" dt="2025-09-11T04:33:12.745" v="86"/>
          <ac:spMkLst>
            <pc:docMk/>
            <pc:sldMk cId="2705845473" sldId="318"/>
            <ac:spMk id="5" creationId="{D6C799EC-D976-D12E-289A-AD2FFD0D1397}"/>
          </ac:spMkLst>
        </pc:spChg>
        <pc:spChg chg="add">
          <ac:chgData name="sanskar choudhari" userId="b03a36227a7cfcc2" providerId="LiveId" clId="{896E3FDA-B444-4327-9BC6-04CA6BC7FC07}" dt="2025-09-11T04:33:10.641" v="84"/>
          <ac:spMkLst>
            <pc:docMk/>
            <pc:sldMk cId="2705845473" sldId="318"/>
            <ac:spMk id="6" creationId="{9DA2C7EB-EB44-0989-40E8-E17EB42EB3C6}"/>
          </ac:spMkLst>
        </pc:spChg>
        <pc:spChg chg="add">
          <ac:chgData name="sanskar choudhari" userId="b03a36227a7cfcc2" providerId="LiveId" clId="{896E3FDA-B444-4327-9BC6-04CA6BC7FC07}" dt="2025-09-11T04:33:13.836" v="87"/>
          <ac:spMkLst>
            <pc:docMk/>
            <pc:sldMk cId="2705845473" sldId="318"/>
            <ac:spMk id="7" creationId="{B2D3BE89-1C22-6695-B8F2-98014AA2871D}"/>
          </ac:spMkLst>
        </pc:spChg>
        <pc:spChg chg="add mod">
          <ac:chgData name="sanskar choudhari" userId="b03a36227a7cfcc2" providerId="LiveId" clId="{896E3FDA-B444-4327-9BC6-04CA6BC7FC07}" dt="2025-09-11T18:27:09.649" v="715" actId="113"/>
          <ac:spMkLst>
            <pc:docMk/>
            <pc:sldMk cId="2705845473" sldId="318"/>
            <ac:spMk id="8" creationId="{0A788D3E-A3D5-0A11-A18D-FD4F100944CB}"/>
          </ac:spMkLst>
        </pc:spChg>
        <pc:spChg chg="add">
          <ac:chgData name="sanskar choudhari" userId="b03a36227a7cfcc2" providerId="LiveId" clId="{896E3FDA-B444-4327-9BC6-04CA6BC7FC07}" dt="2025-09-11T04:33:27.462" v="90"/>
          <ac:spMkLst>
            <pc:docMk/>
            <pc:sldMk cId="2705845473" sldId="318"/>
            <ac:spMk id="9" creationId="{4B56E9CB-EC51-BD76-52C9-00C8B9FE5901}"/>
          </ac:spMkLst>
        </pc:spChg>
        <pc:picChg chg="add mod">
          <ac:chgData name="sanskar choudhari" userId="b03a36227a7cfcc2" providerId="LiveId" clId="{896E3FDA-B444-4327-9BC6-04CA6BC7FC07}" dt="2025-09-11T16:42:26.058" v="377" actId="1076"/>
          <ac:picMkLst>
            <pc:docMk/>
            <pc:sldMk cId="2705845473" sldId="318"/>
            <ac:picMk id="11" creationId="{2F66247C-0BD0-468D-23A5-5551985A807B}"/>
          </ac:picMkLst>
        </pc:picChg>
        <pc:picChg chg="add mod">
          <ac:chgData name="sanskar choudhari" userId="b03a36227a7cfcc2" providerId="LiveId" clId="{896E3FDA-B444-4327-9BC6-04CA6BC7FC07}" dt="2025-09-11T18:27:33.021" v="717" actId="1076"/>
          <ac:picMkLst>
            <pc:docMk/>
            <pc:sldMk cId="2705845473" sldId="318"/>
            <ac:picMk id="12" creationId="{B2AC901C-611B-8023-9A24-C772146EA7C0}"/>
          </ac:picMkLst>
        </pc:picChg>
      </pc:sldChg>
      <pc:sldChg chg="addSp delSp modSp add mod">
        <pc:chgData name="sanskar choudhari" userId="b03a36227a7cfcc2" providerId="LiveId" clId="{896E3FDA-B444-4327-9BC6-04CA6BC7FC07}" dt="2025-09-12T03:25:24.693" v="785" actId="113"/>
        <pc:sldMkLst>
          <pc:docMk/>
          <pc:sldMk cId="1053697357" sldId="319"/>
        </pc:sldMkLst>
        <pc:spChg chg="mod">
          <ac:chgData name="sanskar choudhari" userId="b03a36227a7cfcc2" providerId="LiveId" clId="{896E3FDA-B444-4327-9BC6-04CA6BC7FC07}" dt="2025-09-12T03:24:18.264" v="784" actId="1076"/>
          <ac:spMkLst>
            <pc:docMk/>
            <pc:sldMk cId="1053697357" sldId="319"/>
            <ac:spMk id="2" creationId="{25BCE377-B0E3-9B1A-3953-48DC211CFFF5}"/>
          </ac:spMkLst>
        </pc:spChg>
        <pc:spChg chg="mod">
          <ac:chgData name="sanskar choudhari" userId="b03a36227a7cfcc2" providerId="LiveId" clId="{896E3FDA-B444-4327-9BC6-04CA6BC7FC07}" dt="2025-09-12T03:25:24.693" v="785" actId="113"/>
          <ac:spMkLst>
            <pc:docMk/>
            <pc:sldMk cId="1053697357" sldId="319"/>
            <ac:spMk id="8" creationId="{5CCA3B95-A7F1-C3B4-515B-822200627DF3}"/>
          </ac:spMkLst>
        </pc:spChg>
        <pc:picChg chg="add del mod ord">
          <ac:chgData name="sanskar choudhari" userId="b03a36227a7cfcc2" providerId="LiveId" clId="{896E3FDA-B444-4327-9BC6-04CA6BC7FC07}" dt="2025-09-11T16:57:19.058" v="413" actId="478"/>
          <ac:picMkLst>
            <pc:docMk/>
            <pc:sldMk cId="1053697357" sldId="319"/>
            <ac:picMk id="4" creationId="{99B0A31B-A559-F70A-AD02-8C6678C00C00}"/>
          </ac:picMkLst>
        </pc:picChg>
        <pc:picChg chg="add mod">
          <ac:chgData name="sanskar choudhari" userId="b03a36227a7cfcc2" providerId="LiveId" clId="{896E3FDA-B444-4327-9BC6-04CA6BC7FC07}" dt="2025-09-12T03:24:01.979" v="780" actId="1076"/>
          <ac:picMkLst>
            <pc:docMk/>
            <pc:sldMk cId="1053697357" sldId="319"/>
            <ac:picMk id="5" creationId="{4C1EF873-C595-984B-747B-53799B2AF7B2}"/>
          </ac:picMkLst>
        </pc:picChg>
      </pc:sldChg>
      <pc:sldChg chg="new del">
        <pc:chgData name="sanskar choudhari" userId="b03a36227a7cfcc2" providerId="LiveId" clId="{896E3FDA-B444-4327-9BC6-04CA6BC7FC07}" dt="2025-09-10T17:30:15.505" v="26" actId="2696"/>
        <pc:sldMkLst>
          <pc:docMk/>
          <pc:sldMk cId="1186801497" sldId="319"/>
        </pc:sldMkLst>
      </pc:sldChg>
      <pc:sldChg chg="addSp modSp add mod">
        <pc:chgData name="sanskar choudhari" userId="b03a36227a7cfcc2" providerId="LiveId" clId="{896E3FDA-B444-4327-9BC6-04CA6BC7FC07}" dt="2025-09-11T18:27:39.909" v="718" actId="1076"/>
        <pc:sldMkLst>
          <pc:docMk/>
          <pc:sldMk cId="4052325943" sldId="320"/>
        </pc:sldMkLst>
        <pc:spChg chg="mod">
          <ac:chgData name="sanskar choudhari" userId="b03a36227a7cfcc2" providerId="LiveId" clId="{896E3FDA-B444-4327-9BC6-04CA6BC7FC07}" dt="2025-09-11T16:27:49.929" v="322" actId="403"/>
          <ac:spMkLst>
            <pc:docMk/>
            <pc:sldMk cId="4052325943" sldId="320"/>
            <ac:spMk id="2" creationId="{45F9CC0C-5CF4-90E2-686F-8FD0D0B5F437}"/>
          </ac:spMkLst>
        </pc:spChg>
        <pc:spChg chg="add">
          <ac:chgData name="sanskar choudhari" userId="b03a36227a7cfcc2" providerId="LiveId" clId="{896E3FDA-B444-4327-9BC6-04CA6BC7FC07}" dt="2025-09-11T04:37:18.490" v="101"/>
          <ac:spMkLst>
            <pc:docMk/>
            <pc:sldMk cId="4052325943" sldId="320"/>
            <ac:spMk id="3" creationId="{DD2A545C-74F0-A3DE-99F8-68173E86AAFF}"/>
          </ac:spMkLst>
        </pc:spChg>
        <pc:spChg chg="add">
          <ac:chgData name="sanskar choudhari" userId="b03a36227a7cfcc2" providerId="LiveId" clId="{896E3FDA-B444-4327-9BC6-04CA6BC7FC07}" dt="2025-09-11T04:37:29.995" v="102"/>
          <ac:spMkLst>
            <pc:docMk/>
            <pc:sldMk cId="4052325943" sldId="320"/>
            <ac:spMk id="4" creationId="{B507B958-00E1-58EA-86AB-FDAD35F66706}"/>
          </ac:spMkLst>
        </pc:spChg>
        <pc:spChg chg="mod">
          <ac:chgData name="sanskar choudhari" userId="b03a36227a7cfcc2" providerId="LiveId" clId="{896E3FDA-B444-4327-9BC6-04CA6BC7FC07}" dt="2025-09-11T04:46:07.004" v="218" actId="12"/>
          <ac:spMkLst>
            <pc:docMk/>
            <pc:sldMk cId="4052325943" sldId="320"/>
            <ac:spMk id="8" creationId="{44C4ADF5-893E-B57D-9D2A-3735A198132A}"/>
          </ac:spMkLst>
        </pc:spChg>
        <pc:picChg chg="add mod">
          <ac:chgData name="sanskar choudhari" userId="b03a36227a7cfcc2" providerId="LiveId" clId="{896E3FDA-B444-4327-9BC6-04CA6BC7FC07}" dt="2025-09-11T18:27:39.909" v="718" actId="1076"/>
          <ac:picMkLst>
            <pc:docMk/>
            <pc:sldMk cId="4052325943" sldId="320"/>
            <ac:picMk id="6" creationId="{4FA5EF4B-E8EF-FF53-6F22-D6868A13CB2F}"/>
          </ac:picMkLst>
        </pc:picChg>
      </pc:sldChg>
      <pc:sldChg chg="addSp delSp modSp add mod">
        <pc:chgData name="sanskar choudhari" userId="b03a36227a7cfcc2" providerId="LiveId" clId="{896E3FDA-B444-4327-9BC6-04CA6BC7FC07}" dt="2025-09-12T04:09:33.577" v="849" actId="1035"/>
        <pc:sldMkLst>
          <pc:docMk/>
          <pc:sldMk cId="4158040944" sldId="321"/>
        </pc:sldMkLst>
        <pc:spChg chg="mod">
          <ac:chgData name="sanskar choudhari" userId="b03a36227a7cfcc2" providerId="LiveId" clId="{896E3FDA-B444-4327-9BC6-04CA6BC7FC07}" dt="2025-09-12T04:09:22.082" v="834" actId="1035"/>
          <ac:spMkLst>
            <pc:docMk/>
            <pc:sldMk cId="4158040944" sldId="321"/>
            <ac:spMk id="2" creationId="{479AE865-1C03-D503-75E3-481C6A303CEF}"/>
          </ac:spMkLst>
        </pc:spChg>
        <pc:spChg chg="add mod">
          <ac:chgData name="sanskar choudhari" userId="b03a36227a7cfcc2" providerId="LiveId" clId="{896E3FDA-B444-4327-9BC6-04CA6BC7FC07}" dt="2025-09-11T18:28:13.036" v="720" actId="1076"/>
          <ac:spMkLst>
            <pc:docMk/>
            <pc:sldMk cId="4158040944" sldId="321"/>
            <ac:spMk id="3" creationId="{523A9112-4974-4A46-D73C-91237E681339}"/>
          </ac:spMkLst>
        </pc:spChg>
        <pc:spChg chg="add mod">
          <ac:chgData name="sanskar choudhari" userId="b03a36227a7cfcc2" providerId="LiveId" clId="{896E3FDA-B444-4327-9BC6-04CA6BC7FC07}" dt="2025-09-11T18:28:21.162" v="722" actId="1076"/>
          <ac:spMkLst>
            <pc:docMk/>
            <pc:sldMk cId="4158040944" sldId="321"/>
            <ac:spMk id="4" creationId="{448FBC42-F330-98A5-C32D-A5F1DCB64B66}"/>
          </ac:spMkLst>
        </pc:spChg>
        <pc:spChg chg="add mod">
          <ac:chgData name="sanskar choudhari" userId="b03a36227a7cfcc2" providerId="LiveId" clId="{896E3FDA-B444-4327-9BC6-04CA6BC7FC07}" dt="2025-09-11T18:28:32.807" v="723" actId="1076"/>
          <ac:spMkLst>
            <pc:docMk/>
            <pc:sldMk cId="4158040944" sldId="321"/>
            <ac:spMk id="5" creationId="{AA401C75-8198-EED8-E670-F2B2FE1130ED}"/>
          </ac:spMkLst>
        </pc:spChg>
        <pc:spChg chg="add">
          <ac:chgData name="sanskar choudhari" userId="b03a36227a7cfcc2" providerId="LiveId" clId="{896E3FDA-B444-4327-9BC6-04CA6BC7FC07}" dt="2025-09-11T04:49:08.545" v="242"/>
          <ac:spMkLst>
            <pc:docMk/>
            <pc:sldMk cId="4158040944" sldId="321"/>
            <ac:spMk id="6" creationId="{FDDF5F3E-CB87-FB49-62B2-BDCA5BE6CE37}"/>
          </ac:spMkLst>
        </pc:spChg>
        <pc:spChg chg="add">
          <ac:chgData name="sanskar choudhari" userId="b03a36227a7cfcc2" providerId="LiveId" clId="{896E3FDA-B444-4327-9BC6-04CA6BC7FC07}" dt="2025-09-11T04:49:13.080" v="243"/>
          <ac:spMkLst>
            <pc:docMk/>
            <pc:sldMk cId="4158040944" sldId="321"/>
            <ac:spMk id="7" creationId="{DE813432-3090-70A2-136A-49402933C9FC}"/>
          </ac:spMkLst>
        </pc:spChg>
        <pc:spChg chg="mod">
          <ac:chgData name="sanskar choudhari" userId="b03a36227a7cfcc2" providerId="LiveId" clId="{896E3FDA-B444-4327-9BC6-04CA6BC7FC07}" dt="2025-09-11T18:28:08.960" v="719" actId="1076"/>
          <ac:spMkLst>
            <pc:docMk/>
            <pc:sldMk cId="4158040944" sldId="321"/>
            <ac:spMk id="8" creationId="{46C114D9-C2E9-7642-4F78-4A63677B110C}"/>
          </ac:spMkLst>
        </pc:spChg>
        <pc:spChg chg="add mod">
          <ac:chgData name="sanskar choudhari" userId="b03a36227a7cfcc2" providerId="LiveId" clId="{896E3FDA-B444-4327-9BC6-04CA6BC7FC07}" dt="2025-09-11T04:55:14.930" v="317" actId="571"/>
          <ac:spMkLst>
            <pc:docMk/>
            <pc:sldMk cId="4158040944" sldId="321"/>
            <ac:spMk id="25" creationId="{E573A233-977C-ED25-823A-A2548DCFEFD3}"/>
          </ac:spMkLst>
        </pc:spChg>
        <pc:spChg chg="add mod">
          <ac:chgData name="sanskar choudhari" userId="b03a36227a7cfcc2" providerId="LiveId" clId="{896E3FDA-B444-4327-9BC6-04CA6BC7FC07}" dt="2025-09-11T04:55:14.930" v="317" actId="571"/>
          <ac:spMkLst>
            <pc:docMk/>
            <pc:sldMk cId="4158040944" sldId="321"/>
            <ac:spMk id="26" creationId="{1782DA1C-93CC-DC59-3061-93AB4CE4169D}"/>
          </ac:spMkLst>
        </pc:spChg>
        <pc:spChg chg="add mod">
          <ac:chgData name="sanskar choudhari" userId="b03a36227a7cfcc2" providerId="LiveId" clId="{896E3FDA-B444-4327-9BC6-04CA6BC7FC07}" dt="2025-09-11T04:55:14.930" v="317" actId="571"/>
          <ac:spMkLst>
            <pc:docMk/>
            <pc:sldMk cId="4158040944" sldId="321"/>
            <ac:spMk id="27" creationId="{CEEE8382-3B3F-A72F-9056-8DAA8A6F8F90}"/>
          </ac:spMkLst>
        </pc:spChg>
        <pc:spChg chg="add mod">
          <ac:chgData name="sanskar choudhari" userId="b03a36227a7cfcc2" providerId="LiveId" clId="{896E3FDA-B444-4327-9BC6-04CA6BC7FC07}" dt="2025-09-11T04:55:14.930" v="317" actId="571"/>
          <ac:spMkLst>
            <pc:docMk/>
            <pc:sldMk cId="4158040944" sldId="321"/>
            <ac:spMk id="28" creationId="{CD301CCA-A692-F855-0648-9EAB83AB963F}"/>
          </ac:spMkLst>
        </pc:spChg>
        <pc:spChg chg="add mod">
          <ac:chgData name="sanskar choudhari" userId="b03a36227a7cfcc2" providerId="LiveId" clId="{896E3FDA-B444-4327-9BC6-04CA6BC7FC07}" dt="2025-09-11T18:34:39.493" v="776" actId="20577"/>
          <ac:spMkLst>
            <pc:docMk/>
            <pc:sldMk cId="4158040944" sldId="321"/>
            <ac:spMk id="42" creationId="{0DF5AB35-D2BA-DCC4-1337-1C870A0D323C}"/>
          </ac:spMkLst>
        </pc:spChg>
        <pc:spChg chg="add mod">
          <ac:chgData name="sanskar choudhari" userId="b03a36227a7cfcc2" providerId="LiveId" clId="{896E3FDA-B444-4327-9BC6-04CA6BC7FC07}" dt="2025-09-11T18:34:31.757" v="773" actId="12"/>
          <ac:spMkLst>
            <pc:docMk/>
            <pc:sldMk cId="4158040944" sldId="321"/>
            <ac:spMk id="43" creationId="{6B0DDCD5-8D14-7ED8-41F9-3A8E09F1583C}"/>
          </ac:spMkLst>
        </pc:spChg>
        <pc:spChg chg="add">
          <ac:chgData name="sanskar choudhari" userId="b03a36227a7cfcc2" providerId="LiveId" clId="{896E3FDA-B444-4327-9BC6-04CA6BC7FC07}" dt="2025-09-11T18:33:50.866" v="765"/>
          <ac:spMkLst>
            <pc:docMk/>
            <pc:sldMk cId="4158040944" sldId="321"/>
            <ac:spMk id="44" creationId="{3E18654D-0576-6D8B-7472-5881FD6412E2}"/>
          </ac:spMkLst>
        </pc:spChg>
        <pc:picChg chg="add mod">
          <ac:chgData name="sanskar choudhari" userId="b03a36227a7cfcc2" providerId="LiveId" clId="{896E3FDA-B444-4327-9BC6-04CA6BC7FC07}" dt="2025-09-12T04:09:08.163" v="821" actId="29295"/>
          <ac:picMkLst>
            <pc:docMk/>
            <pc:sldMk cId="4158040944" sldId="321"/>
            <ac:picMk id="6" creationId="{FE59A0EA-1986-08C8-0D30-153BB8F1024D}"/>
          </ac:picMkLst>
        </pc:picChg>
        <pc:picChg chg="add del mod ord">
          <ac:chgData name="sanskar choudhari" userId="b03a36227a7cfcc2" providerId="LiveId" clId="{896E3FDA-B444-4327-9BC6-04CA6BC7FC07}" dt="2025-09-11T16:44:22.987" v="389" actId="478"/>
          <ac:picMkLst>
            <pc:docMk/>
            <pc:sldMk cId="4158040944" sldId="321"/>
            <ac:picMk id="34" creationId="{10F5B36A-EF02-8CFE-FF6A-3493B424E31E}"/>
          </ac:picMkLst>
        </pc:picChg>
        <pc:picChg chg="add del mod ord">
          <ac:chgData name="sanskar choudhari" userId="b03a36227a7cfcc2" providerId="LiveId" clId="{896E3FDA-B444-4327-9BC6-04CA6BC7FC07}" dt="2025-09-11T16:59:30.936" v="428" actId="478"/>
          <ac:picMkLst>
            <pc:docMk/>
            <pc:sldMk cId="4158040944" sldId="321"/>
            <ac:picMk id="36" creationId="{7FBF893E-7B26-01F0-0EA2-942DFDC41374}"/>
          </ac:picMkLst>
        </pc:picChg>
        <pc:picChg chg="add mod">
          <ac:chgData name="sanskar choudhari" userId="b03a36227a7cfcc2" providerId="LiveId" clId="{896E3FDA-B444-4327-9BC6-04CA6BC7FC07}" dt="2025-09-12T04:09:33.577" v="849" actId="1035"/>
          <ac:picMkLst>
            <pc:docMk/>
            <pc:sldMk cId="4158040944" sldId="321"/>
            <ac:picMk id="38" creationId="{F960AC1C-1AE3-612C-7A7E-479F80D9B676}"/>
          </ac:picMkLst>
        </pc:picChg>
        <pc:picChg chg="add del mod ord">
          <ac:chgData name="sanskar choudhari" userId="b03a36227a7cfcc2" providerId="LiveId" clId="{896E3FDA-B444-4327-9BC6-04CA6BC7FC07}" dt="2025-09-12T04:08:41.674" v="815" actId="478"/>
          <ac:picMkLst>
            <pc:docMk/>
            <pc:sldMk cId="4158040944" sldId="321"/>
            <ac:picMk id="40" creationId="{897F15AE-698A-A709-6F24-2FBAB9F1050C}"/>
          </ac:picMkLst>
        </pc:picChg>
        <pc:cxnChg chg="add mod">
          <ac:chgData name="sanskar choudhari" userId="b03a36227a7cfcc2" providerId="LiveId" clId="{896E3FDA-B444-4327-9BC6-04CA6BC7FC07}" dt="2025-09-11T18:28:16.220" v="721" actId="1076"/>
          <ac:cxnSpMkLst>
            <pc:docMk/>
            <pc:sldMk cId="4158040944" sldId="321"/>
            <ac:cxnSpMk id="10" creationId="{3546C4B0-5CE4-76DD-0084-53E40A4F7320}"/>
          </ac:cxnSpMkLst>
        </pc:cxnChg>
        <pc:cxnChg chg="add mod">
          <ac:chgData name="sanskar choudhari" userId="b03a36227a7cfcc2" providerId="LiveId" clId="{896E3FDA-B444-4327-9BC6-04CA6BC7FC07}" dt="2025-09-11T04:54:49.233" v="315" actId="1076"/>
          <ac:cxnSpMkLst>
            <pc:docMk/>
            <pc:sldMk cId="4158040944" sldId="321"/>
            <ac:cxnSpMk id="12" creationId="{E2AEF6A8-DEC6-2536-CC14-2B6E48E3E49F}"/>
          </ac:cxnSpMkLst>
        </pc:cxnChg>
        <pc:cxnChg chg="add del">
          <ac:chgData name="sanskar choudhari" userId="b03a36227a7cfcc2" providerId="LiveId" clId="{896E3FDA-B444-4327-9BC6-04CA6BC7FC07}" dt="2025-09-11T04:53:22.923" v="300" actId="11529"/>
          <ac:cxnSpMkLst>
            <pc:docMk/>
            <pc:sldMk cId="4158040944" sldId="321"/>
            <ac:cxnSpMk id="14" creationId="{B5E02E95-A162-9F3A-3A18-50D08FDDD14D}"/>
          </ac:cxnSpMkLst>
        </pc:cxnChg>
        <pc:cxnChg chg="add mod">
          <ac:chgData name="sanskar choudhari" userId="b03a36227a7cfcc2" providerId="LiveId" clId="{896E3FDA-B444-4327-9BC6-04CA6BC7FC07}" dt="2025-09-11T18:28:44.141" v="726" actId="14100"/>
          <ac:cxnSpMkLst>
            <pc:docMk/>
            <pc:sldMk cId="4158040944" sldId="321"/>
            <ac:cxnSpMk id="16" creationId="{7733C561-7FAD-AC78-DB97-E3DE4A2649B9}"/>
          </ac:cxnSpMkLst>
        </pc:cxnChg>
        <pc:cxnChg chg="add mod ord">
          <ac:chgData name="sanskar choudhari" userId="b03a36227a7cfcc2" providerId="LiveId" clId="{896E3FDA-B444-4327-9BC6-04CA6BC7FC07}" dt="2025-09-11T18:28:37.825" v="724" actId="1076"/>
          <ac:cxnSpMkLst>
            <pc:docMk/>
            <pc:sldMk cId="4158040944" sldId="321"/>
            <ac:cxnSpMk id="21" creationId="{01464FAB-3C14-4478-4E1A-53D0D52F4B06}"/>
          </ac:cxnSpMkLst>
        </pc:cxnChg>
        <pc:cxnChg chg="add mod">
          <ac:chgData name="sanskar choudhari" userId="b03a36227a7cfcc2" providerId="LiveId" clId="{896E3FDA-B444-4327-9BC6-04CA6BC7FC07}" dt="2025-09-11T04:55:14.930" v="317" actId="571"/>
          <ac:cxnSpMkLst>
            <pc:docMk/>
            <pc:sldMk cId="4158040944" sldId="321"/>
            <ac:cxnSpMk id="29" creationId="{2F98FC0C-DA70-600A-67BA-88A7EB85E500}"/>
          </ac:cxnSpMkLst>
        </pc:cxnChg>
        <pc:cxnChg chg="add mod">
          <ac:chgData name="sanskar choudhari" userId="b03a36227a7cfcc2" providerId="LiveId" clId="{896E3FDA-B444-4327-9BC6-04CA6BC7FC07}" dt="2025-09-11T04:55:14.930" v="317" actId="571"/>
          <ac:cxnSpMkLst>
            <pc:docMk/>
            <pc:sldMk cId="4158040944" sldId="321"/>
            <ac:cxnSpMk id="30" creationId="{4A9DBA87-01DF-99DA-32E8-C92AF9758981}"/>
          </ac:cxnSpMkLst>
        </pc:cxnChg>
        <pc:cxnChg chg="add mod">
          <ac:chgData name="sanskar choudhari" userId="b03a36227a7cfcc2" providerId="LiveId" clId="{896E3FDA-B444-4327-9BC6-04CA6BC7FC07}" dt="2025-09-11T04:55:14.930" v="317" actId="571"/>
          <ac:cxnSpMkLst>
            <pc:docMk/>
            <pc:sldMk cId="4158040944" sldId="321"/>
            <ac:cxnSpMk id="31" creationId="{8D8D9F5B-BB57-B271-0252-1C1C6DB7053E}"/>
          </ac:cxnSpMkLst>
        </pc:cxnChg>
        <pc:cxnChg chg="add mod">
          <ac:chgData name="sanskar choudhari" userId="b03a36227a7cfcc2" providerId="LiveId" clId="{896E3FDA-B444-4327-9BC6-04CA6BC7FC07}" dt="2025-09-11T04:55:14.930" v="317" actId="571"/>
          <ac:cxnSpMkLst>
            <pc:docMk/>
            <pc:sldMk cId="4158040944" sldId="321"/>
            <ac:cxnSpMk id="32" creationId="{AC6824F0-733D-42FE-A75B-C92EF6D23A7A}"/>
          </ac:cxnSpMkLst>
        </pc:cxnChg>
      </pc:sldChg>
      <pc:sldChg chg="add del">
        <pc:chgData name="sanskar choudhari" userId="b03a36227a7cfcc2" providerId="LiveId" clId="{896E3FDA-B444-4327-9BC6-04CA6BC7FC07}" dt="2025-09-11T18:29:08.398" v="727" actId="2696"/>
        <pc:sldMkLst>
          <pc:docMk/>
          <pc:sldMk cId="3487530770" sldId="322"/>
        </pc:sldMkLst>
      </pc:sldChg>
      <pc:sldChg chg="add del">
        <pc:chgData name="sanskar choudhari" userId="b03a36227a7cfcc2" providerId="LiveId" clId="{896E3FDA-B444-4327-9BC6-04CA6BC7FC07}" dt="2025-09-11T18:02:03.610" v="436" actId="2696"/>
        <pc:sldMkLst>
          <pc:docMk/>
          <pc:sldMk cId="5804004" sldId="323"/>
        </pc:sldMkLst>
      </pc:sldChg>
      <pc:sldChg chg="addSp delSp modSp add del mod ord">
        <pc:chgData name="sanskar choudhari" userId="b03a36227a7cfcc2" providerId="LiveId" clId="{896E3FDA-B444-4327-9BC6-04CA6BC7FC07}" dt="2025-09-11T18:04:46.719" v="462" actId="2696"/>
        <pc:sldMkLst>
          <pc:docMk/>
          <pc:sldMk cId="213191059" sldId="323"/>
        </pc:sldMkLst>
        <pc:spChg chg="mod">
          <ac:chgData name="sanskar choudhari" userId="b03a36227a7cfcc2" providerId="LiveId" clId="{896E3FDA-B444-4327-9BC6-04CA6BC7FC07}" dt="2025-09-11T18:02:28.322" v="440"/>
          <ac:spMkLst>
            <pc:docMk/>
            <pc:sldMk cId="213191059" sldId="323"/>
            <ac:spMk id="2" creationId="{27477717-74EA-4C90-ACF2-E407C38AFD12}"/>
          </ac:spMkLst>
        </pc:spChg>
        <pc:spChg chg="mod">
          <ac:chgData name="sanskar choudhari" userId="b03a36227a7cfcc2" providerId="LiveId" clId="{896E3FDA-B444-4327-9BC6-04CA6BC7FC07}" dt="2025-09-11T18:03:32.724" v="451" actId="20577"/>
          <ac:spMkLst>
            <pc:docMk/>
            <pc:sldMk cId="213191059" sldId="323"/>
            <ac:spMk id="8" creationId="{B47FC65D-17F5-05A5-6531-5E70AF25CEC2}"/>
          </ac:spMkLst>
        </pc:spChg>
        <pc:picChg chg="add mod">
          <ac:chgData name="sanskar choudhari" userId="b03a36227a7cfcc2" providerId="LiveId" clId="{896E3FDA-B444-4327-9BC6-04CA6BC7FC07}" dt="2025-09-11T18:02:41.307" v="443" actId="1076"/>
          <ac:picMkLst>
            <pc:docMk/>
            <pc:sldMk cId="213191059" sldId="323"/>
            <ac:picMk id="3" creationId="{F5104883-5F8B-A486-FBE8-1892F7EBBCC0}"/>
          </ac:picMkLst>
        </pc:picChg>
        <pc:picChg chg="del">
          <ac:chgData name="sanskar choudhari" userId="b03a36227a7cfcc2" providerId="LiveId" clId="{896E3FDA-B444-4327-9BC6-04CA6BC7FC07}" dt="2025-09-11T18:02:30.763" v="441" actId="478"/>
          <ac:picMkLst>
            <pc:docMk/>
            <pc:sldMk cId="213191059" sldId="323"/>
            <ac:picMk id="6" creationId="{A4E13AB3-F07C-2296-EFDA-FAC838F32B58}"/>
          </ac:picMkLst>
        </pc:picChg>
      </pc:sldChg>
      <pc:sldChg chg="addSp modSp add mod ord">
        <pc:chgData name="sanskar choudhari" userId="b03a36227a7cfcc2" providerId="LiveId" clId="{896E3FDA-B444-4327-9BC6-04CA6BC7FC07}" dt="2025-09-12T04:09:38.661" v="855" actId="1035"/>
        <pc:sldMkLst>
          <pc:docMk/>
          <pc:sldMk cId="44010250" sldId="324"/>
        </pc:sldMkLst>
        <pc:spChg chg="add mod">
          <ac:chgData name="sanskar choudhari" userId="b03a36227a7cfcc2" providerId="LiveId" clId="{896E3FDA-B444-4327-9BC6-04CA6BC7FC07}" dt="2025-09-11T18:09:44.537" v="519" actId="403"/>
          <ac:spMkLst>
            <pc:docMk/>
            <pc:sldMk cId="44010250" sldId="324"/>
            <ac:spMk id="4" creationId="{D113CCA2-D712-2F15-5907-A70B5BAED69D}"/>
          </ac:spMkLst>
        </pc:spChg>
        <pc:spChg chg="mod">
          <ac:chgData name="sanskar choudhari" userId="b03a36227a7cfcc2" providerId="LiveId" clId="{896E3FDA-B444-4327-9BC6-04CA6BC7FC07}" dt="2025-09-11T18:16:24.899" v="604" actId="1076"/>
          <ac:spMkLst>
            <pc:docMk/>
            <pc:sldMk cId="44010250" sldId="324"/>
            <ac:spMk id="8" creationId="{17637F25-46FB-7DAF-2E3D-D9C6BFD04DE6}"/>
          </ac:spMkLst>
        </pc:spChg>
        <pc:picChg chg="mod">
          <ac:chgData name="sanskar choudhari" userId="b03a36227a7cfcc2" providerId="LiveId" clId="{896E3FDA-B444-4327-9BC6-04CA6BC7FC07}" dt="2025-09-12T04:09:38.661" v="855" actId="1035"/>
          <ac:picMkLst>
            <pc:docMk/>
            <pc:sldMk cId="44010250" sldId="324"/>
            <ac:picMk id="3" creationId="{07675C46-8178-8D4C-F3C3-7C0FD5FD7D37}"/>
          </ac:picMkLst>
        </pc:picChg>
      </pc:sldChg>
      <pc:sldChg chg="addSp modSp add mod">
        <pc:chgData name="sanskar choudhari" userId="b03a36227a7cfcc2" providerId="LiveId" clId="{896E3FDA-B444-4327-9BC6-04CA6BC7FC07}" dt="2025-09-12T04:09:45.883" v="864" actId="1036"/>
        <pc:sldMkLst>
          <pc:docMk/>
          <pc:sldMk cId="1374401087" sldId="325"/>
        </pc:sldMkLst>
        <pc:spChg chg="mod">
          <ac:chgData name="sanskar choudhari" userId="b03a36227a7cfcc2" providerId="LiveId" clId="{896E3FDA-B444-4327-9BC6-04CA6BC7FC07}" dt="2025-09-11T18:14:38.643" v="574" actId="1076"/>
          <ac:spMkLst>
            <pc:docMk/>
            <pc:sldMk cId="1374401087" sldId="325"/>
            <ac:spMk id="4" creationId="{A0E12AFE-D8A4-973C-3F64-685D25FA946E}"/>
          </ac:spMkLst>
        </pc:spChg>
        <pc:spChg chg="add">
          <ac:chgData name="sanskar choudhari" userId="b03a36227a7cfcc2" providerId="LiveId" clId="{896E3FDA-B444-4327-9BC6-04CA6BC7FC07}" dt="2025-09-11T18:05:24.664" v="468"/>
          <ac:spMkLst>
            <pc:docMk/>
            <pc:sldMk cId="1374401087" sldId="325"/>
            <ac:spMk id="5" creationId="{D5289868-C81E-F36D-8802-5AC28BD914B7}"/>
          </ac:spMkLst>
        </pc:spChg>
        <pc:spChg chg="add">
          <ac:chgData name="sanskar choudhari" userId="b03a36227a7cfcc2" providerId="LiveId" clId="{896E3FDA-B444-4327-9BC6-04CA6BC7FC07}" dt="2025-09-11T18:05:38.789" v="469"/>
          <ac:spMkLst>
            <pc:docMk/>
            <pc:sldMk cId="1374401087" sldId="325"/>
            <ac:spMk id="6" creationId="{D81B5328-3899-FB59-9708-CB8CE379D59B}"/>
          </ac:spMkLst>
        </pc:spChg>
        <pc:spChg chg="add">
          <ac:chgData name="sanskar choudhari" userId="b03a36227a7cfcc2" providerId="LiveId" clId="{896E3FDA-B444-4327-9BC6-04CA6BC7FC07}" dt="2025-09-11T18:05:45.815" v="471"/>
          <ac:spMkLst>
            <pc:docMk/>
            <pc:sldMk cId="1374401087" sldId="325"/>
            <ac:spMk id="7" creationId="{B572301B-A401-DB50-D44D-2A684884A8F1}"/>
          </ac:spMkLst>
        </pc:spChg>
        <pc:spChg chg="mod">
          <ac:chgData name="sanskar choudhari" userId="b03a36227a7cfcc2" providerId="LiveId" clId="{896E3FDA-B444-4327-9BC6-04CA6BC7FC07}" dt="2025-09-11T18:15:23.433" v="597" actId="20577"/>
          <ac:spMkLst>
            <pc:docMk/>
            <pc:sldMk cId="1374401087" sldId="325"/>
            <ac:spMk id="8" creationId="{87114381-2966-93B2-CEC2-CC1348E5DA02}"/>
          </ac:spMkLst>
        </pc:spChg>
        <pc:spChg chg="add">
          <ac:chgData name="sanskar choudhari" userId="b03a36227a7cfcc2" providerId="LiveId" clId="{896E3FDA-B444-4327-9BC6-04CA6BC7FC07}" dt="2025-09-11T18:05:57.531" v="472"/>
          <ac:spMkLst>
            <pc:docMk/>
            <pc:sldMk cId="1374401087" sldId="325"/>
            <ac:spMk id="9" creationId="{01815714-8FEA-BB6B-34E0-7BD05A7DE373}"/>
          </ac:spMkLst>
        </pc:spChg>
        <pc:picChg chg="mod">
          <ac:chgData name="sanskar choudhari" userId="b03a36227a7cfcc2" providerId="LiveId" clId="{896E3FDA-B444-4327-9BC6-04CA6BC7FC07}" dt="2025-09-12T04:09:45.883" v="864" actId="1036"/>
          <ac:picMkLst>
            <pc:docMk/>
            <pc:sldMk cId="1374401087" sldId="325"/>
            <ac:picMk id="3" creationId="{418E802B-61A6-2FC1-7887-0F5779C4251E}"/>
          </ac:picMkLst>
        </pc:picChg>
        <pc:cxnChg chg="add mod">
          <ac:chgData name="sanskar choudhari" userId="b03a36227a7cfcc2" providerId="LiveId" clId="{896E3FDA-B444-4327-9BC6-04CA6BC7FC07}" dt="2025-09-11T18:16:02.190" v="601" actId="14100"/>
          <ac:cxnSpMkLst>
            <pc:docMk/>
            <pc:sldMk cId="1374401087" sldId="325"/>
            <ac:cxnSpMk id="11" creationId="{151CE833-FD1F-13D0-1F27-635ACA786B35}"/>
          </ac:cxnSpMkLst>
        </pc:cxnChg>
        <pc:cxnChg chg="add mod">
          <ac:chgData name="sanskar choudhari" userId="b03a36227a7cfcc2" providerId="LiveId" clId="{896E3FDA-B444-4327-9BC6-04CA6BC7FC07}" dt="2025-09-11T18:16:09.884" v="603" actId="1076"/>
          <ac:cxnSpMkLst>
            <pc:docMk/>
            <pc:sldMk cId="1374401087" sldId="325"/>
            <ac:cxnSpMk id="13" creationId="{0E8C613C-D9A9-4022-D92F-E5069C535CB0}"/>
          </ac:cxnSpMkLst>
        </pc:cxnChg>
      </pc:sldChg>
      <pc:sldChg chg="modSp add mod ord">
        <pc:chgData name="sanskar choudhari" userId="b03a36227a7cfcc2" providerId="LiveId" clId="{896E3FDA-B444-4327-9BC6-04CA6BC7FC07}" dt="2025-09-12T04:09:52.410" v="871" actId="1035"/>
        <pc:sldMkLst>
          <pc:docMk/>
          <pc:sldMk cId="782948529" sldId="326"/>
        </pc:sldMkLst>
        <pc:spChg chg="mod">
          <ac:chgData name="sanskar choudhari" userId="b03a36227a7cfcc2" providerId="LiveId" clId="{896E3FDA-B444-4327-9BC6-04CA6BC7FC07}" dt="2025-09-11T18:13:34.482" v="561" actId="1076"/>
          <ac:spMkLst>
            <pc:docMk/>
            <pc:sldMk cId="782948529" sldId="326"/>
            <ac:spMk id="4" creationId="{8EC0A9DD-1279-C4D4-9AA0-472C9B11087B}"/>
          </ac:spMkLst>
        </pc:spChg>
        <pc:spChg chg="mod">
          <ac:chgData name="sanskar choudhari" userId="b03a36227a7cfcc2" providerId="LiveId" clId="{896E3FDA-B444-4327-9BC6-04CA6BC7FC07}" dt="2025-09-11T18:13:38.603" v="562" actId="1076"/>
          <ac:spMkLst>
            <pc:docMk/>
            <pc:sldMk cId="782948529" sldId="326"/>
            <ac:spMk id="8" creationId="{E3E1AD9C-7149-97EF-46AB-074FF4793264}"/>
          </ac:spMkLst>
        </pc:spChg>
        <pc:picChg chg="mod">
          <ac:chgData name="sanskar choudhari" userId="b03a36227a7cfcc2" providerId="LiveId" clId="{896E3FDA-B444-4327-9BC6-04CA6BC7FC07}" dt="2025-09-12T04:09:52.410" v="871" actId="1035"/>
          <ac:picMkLst>
            <pc:docMk/>
            <pc:sldMk cId="782948529" sldId="326"/>
            <ac:picMk id="3" creationId="{E9553666-BFFA-4B82-ED76-F48C3464B5C2}"/>
          </ac:picMkLst>
        </pc:picChg>
      </pc:sldChg>
      <pc:sldChg chg="modSp add mod ord">
        <pc:chgData name="sanskar choudhari" userId="b03a36227a7cfcc2" providerId="LiveId" clId="{896E3FDA-B444-4327-9BC6-04CA6BC7FC07}" dt="2025-09-12T04:09:57.966" v="876" actId="1035"/>
        <pc:sldMkLst>
          <pc:docMk/>
          <pc:sldMk cId="3417524682" sldId="327"/>
        </pc:sldMkLst>
        <pc:spChg chg="mod">
          <ac:chgData name="sanskar choudhari" userId="b03a36227a7cfcc2" providerId="LiveId" clId="{896E3FDA-B444-4327-9BC6-04CA6BC7FC07}" dt="2025-09-11T18:10:51.058" v="527" actId="113"/>
          <ac:spMkLst>
            <pc:docMk/>
            <pc:sldMk cId="3417524682" sldId="327"/>
            <ac:spMk id="4" creationId="{A645BA47-B3A2-35F6-CC9B-6323E97ED94F}"/>
          </ac:spMkLst>
        </pc:spChg>
        <pc:spChg chg="mod">
          <ac:chgData name="sanskar choudhari" userId="b03a36227a7cfcc2" providerId="LiveId" clId="{896E3FDA-B444-4327-9BC6-04CA6BC7FC07}" dt="2025-09-12T03:26:56.066" v="787" actId="33524"/>
          <ac:spMkLst>
            <pc:docMk/>
            <pc:sldMk cId="3417524682" sldId="327"/>
            <ac:spMk id="8" creationId="{01D31D7B-D9FF-341E-0435-58FBF4467C15}"/>
          </ac:spMkLst>
        </pc:spChg>
        <pc:picChg chg="mod">
          <ac:chgData name="sanskar choudhari" userId="b03a36227a7cfcc2" providerId="LiveId" clId="{896E3FDA-B444-4327-9BC6-04CA6BC7FC07}" dt="2025-09-12T04:09:57.966" v="876" actId="1035"/>
          <ac:picMkLst>
            <pc:docMk/>
            <pc:sldMk cId="3417524682" sldId="327"/>
            <ac:picMk id="3" creationId="{7A7C3BFC-FECB-426F-B1E8-E67521838E5B}"/>
          </ac:picMkLst>
        </pc:picChg>
      </pc:sldChg>
      <pc:sldChg chg="addSp modSp add mod ord">
        <pc:chgData name="sanskar choudhari" userId="b03a36227a7cfcc2" providerId="LiveId" clId="{896E3FDA-B444-4327-9BC6-04CA6BC7FC07}" dt="2025-09-12T04:10:01.410" v="882" actId="1035"/>
        <pc:sldMkLst>
          <pc:docMk/>
          <pc:sldMk cId="1562747240" sldId="328"/>
        </pc:sldMkLst>
        <pc:spChg chg="mod">
          <ac:chgData name="sanskar choudhari" userId="b03a36227a7cfcc2" providerId="LiveId" clId="{896E3FDA-B444-4327-9BC6-04CA6BC7FC07}" dt="2025-09-11T18:29:28.780" v="729" actId="20577"/>
          <ac:spMkLst>
            <pc:docMk/>
            <pc:sldMk cId="1562747240" sldId="328"/>
            <ac:spMk id="4" creationId="{1EFE5FD2-33C1-5AD4-30F0-8BFC1AB802C8}"/>
          </ac:spMkLst>
        </pc:spChg>
        <pc:spChg chg="add">
          <ac:chgData name="sanskar choudhari" userId="b03a36227a7cfcc2" providerId="LiveId" clId="{896E3FDA-B444-4327-9BC6-04CA6BC7FC07}" dt="2025-09-11T18:17:54.115" v="611"/>
          <ac:spMkLst>
            <pc:docMk/>
            <pc:sldMk cId="1562747240" sldId="328"/>
            <ac:spMk id="5" creationId="{9E3EC672-7203-8041-E599-D8C5475D09D8}"/>
          </ac:spMkLst>
        </pc:spChg>
        <pc:spChg chg="mod">
          <ac:chgData name="sanskar choudhari" userId="b03a36227a7cfcc2" providerId="LiveId" clId="{896E3FDA-B444-4327-9BC6-04CA6BC7FC07}" dt="2025-09-11T18:31:29.124" v="743" actId="1076"/>
          <ac:spMkLst>
            <pc:docMk/>
            <pc:sldMk cId="1562747240" sldId="328"/>
            <ac:spMk id="8" creationId="{FFDF0DBD-2718-DAB5-8688-E1A0416DEEE8}"/>
          </ac:spMkLst>
        </pc:spChg>
        <pc:picChg chg="mod">
          <ac:chgData name="sanskar choudhari" userId="b03a36227a7cfcc2" providerId="LiveId" clId="{896E3FDA-B444-4327-9BC6-04CA6BC7FC07}" dt="2025-09-12T04:10:01.410" v="882" actId="1035"/>
          <ac:picMkLst>
            <pc:docMk/>
            <pc:sldMk cId="1562747240" sldId="328"/>
            <ac:picMk id="3" creationId="{00205B45-96C5-C5F1-1772-F955581B3170}"/>
          </ac:picMkLst>
        </pc:picChg>
      </pc:sldChg>
      <pc:sldChg chg="modSp add mod ord">
        <pc:chgData name="sanskar choudhari" userId="b03a36227a7cfcc2" providerId="LiveId" clId="{896E3FDA-B444-4327-9BC6-04CA6BC7FC07}" dt="2025-09-12T04:10:06.915" v="890" actId="1036"/>
        <pc:sldMkLst>
          <pc:docMk/>
          <pc:sldMk cId="475783827" sldId="329"/>
        </pc:sldMkLst>
        <pc:spChg chg="mod">
          <ac:chgData name="sanskar choudhari" userId="b03a36227a7cfcc2" providerId="LiveId" clId="{896E3FDA-B444-4327-9BC6-04CA6BC7FC07}" dt="2025-09-11T18:29:37.298" v="731" actId="20577"/>
          <ac:spMkLst>
            <pc:docMk/>
            <pc:sldMk cId="475783827" sldId="329"/>
            <ac:spMk id="4" creationId="{E95061C1-AF1C-F914-DA9C-CA4C9D46485E}"/>
          </ac:spMkLst>
        </pc:spChg>
        <pc:spChg chg="mod">
          <ac:chgData name="sanskar choudhari" userId="b03a36227a7cfcc2" providerId="LiveId" clId="{896E3FDA-B444-4327-9BC6-04CA6BC7FC07}" dt="2025-09-11T18:22:27.760" v="663" actId="1076"/>
          <ac:spMkLst>
            <pc:docMk/>
            <pc:sldMk cId="475783827" sldId="329"/>
            <ac:spMk id="8" creationId="{5298938F-1773-18FD-7C6B-1DE793C4F55D}"/>
          </ac:spMkLst>
        </pc:spChg>
        <pc:picChg chg="mod">
          <ac:chgData name="sanskar choudhari" userId="b03a36227a7cfcc2" providerId="LiveId" clId="{896E3FDA-B444-4327-9BC6-04CA6BC7FC07}" dt="2025-09-12T04:10:06.915" v="890" actId="1036"/>
          <ac:picMkLst>
            <pc:docMk/>
            <pc:sldMk cId="475783827" sldId="329"/>
            <ac:picMk id="3" creationId="{941EB6C3-0784-229F-A4B3-C87D0A0FD1BE}"/>
          </ac:picMkLst>
        </pc:picChg>
      </pc:sldChg>
      <pc:sldChg chg="addSp delSp modSp add mod">
        <pc:chgData name="sanskar choudhari" userId="b03a36227a7cfcc2" providerId="LiveId" clId="{896E3FDA-B444-4327-9BC6-04CA6BC7FC07}" dt="2025-09-12T04:11:41.571" v="899" actId="1076"/>
        <pc:sldMkLst>
          <pc:docMk/>
          <pc:sldMk cId="1348517837" sldId="330"/>
        </pc:sldMkLst>
        <pc:spChg chg="mod">
          <ac:chgData name="sanskar choudhari" userId="b03a36227a7cfcc2" providerId="LiveId" clId="{896E3FDA-B444-4327-9BC6-04CA6BC7FC07}" dt="2025-09-11T18:24:43.338" v="698" actId="20577"/>
          <ac:spMkLst>
            <pc:docMk/>
            <pc:sldMk cId="1348517837" sldId="330"/>
            <ac:spMk id="2" creationId="{563539F7-E166-149F-BA14-95BFC61446E6}"/>
          </ac:spMkLst>
        </pc:spChg>
        <pc:spChg chg="mod">
          <ac:chgData name="sanskar choudhari" userId="b03a36227a7cfcc2" providerId="LiveId" clId="{896E3FDA-B444-4327-9BC6-04CA6BC7FC07}" dt="2025-09-11T18:25:50.158" v="706" actId="1076"/>
          <ac:spMkLst>
            <pc:docMk/>
            <pc:sldMk cId="1348517837" sldId="330"/>
            <ac:spMk id="4" creationId="{CE32C4AB-4AB8-EDFB-5356-CE071E514710}"/>
          </ac:spMkLst>
        </pc:spChg>
        <pc:spChg chg="mod">
          <ac:chgData name="sanskar choudhari" userId="b03a36227a7cfcc2" providerId="LiveId" clId="{896E3FDA-B444-4327-9BC6-04CA6BC7FC07}" dt="2025-09-11T18:25:53.680" v="707" actId="1076"/>
          <ac:spMkLst>
            <pc:docMk/>
            <pc:sldMk cId="1348517837" sldId="330"/>
            <ac:spMk id="8" creationId="{7D08F9C3-07A4-B5A0-27F2-85DAC2033729}"/>
          </ac:spMkLst>
        </pc:spChg>
        <pc:picChg chg="del">
          <ac:chgData name="sanskar choudhari" userId="b03a36227a7cfcc2" providerId="LiveId" clId="{896E3FDA-B444-4327-9BC6-04CA6BC7FC07}" dt="2025-09-11T18:23:16.651" v="683" actId="478"/>
          <ac:picMkLst>
            <pc:docMk/>
            <pc:sldMk cId="1348517837" sldId="330"/>
            <ac:picMk id="3" creationId="{69DB058D-10FF-D5D6-DC58-CE72CD5FABEF}"/>
          </ac:picMkLst>
        </pc:picChg>
        <pc:picChg chg="add mod">
          <ac:chgData name="sanskar choudhari" userId="b03a36227a7cfcc2" providerId="LiveId" clId="{896E3FDA-B444-4327-9BC6-04CA6BC7FC07}" dt="2025-09-12T04:11:41.571" v="899" actId="1076"/>
          <ac:picMkLst>
            <pc:docMk/>
            <pc:sldMk cId="1348517837" sldId="330"/>
            <ac:picMk id="5" creationId="{1E76E8A0-6316-02B0-D77F-E1F7F9A41284}"/>
          </ac:picMkLst>
        </pc:picChg>
        <pc:picChg chg="add mod">
          <ac:chgData name="sanskar choudhari" userId="b03a36227a7cfcc2" providerId="LiveId" clId="{896E3FDA-B444-4327-9BC6-04CA6BC7FC07}" dt="2025-09-11T18:24:49.320" v="699" actId="1076"/>
          <ac:picMkLst>
            <pc:docMk/>
            <pc:sldMk cId="1348517837" sldId="330"/>
            <ac:picMk id="6" creationId="{0A097F29-11A3-40FC-5FB0-52F115B05AE2}"/>
          </ac:picMkLst>
        </pc:picChg>
      </pc:sldChg>
      <pc:sldChg chg="addSp delSp modSp add mod ord">
        <pc:chgData name="sanskar choudhari" userId="b03a36227a7cfcc2" providerId="LiveId" clId="{896E3FDA-B444-4327-9BC6-04CA6BC7FC07}" dt="2025-09-12T04:30:01.346" v="1184" actId="1076"/>
        <pc:sldMkLst>
          <pc:docMk/>
          <pc:sldMk cId="3386268532" sldId="331"/>
        </pc:sldMkLst>
        <pc:spChg chg="del">
          <ac:chgData name="sanskar choudhari" userId="b03a36227a7cfcc2" providerId="LiveId" clId="{896E3FDA-B444-4327-9BC6-04CA6BC7FC07}" dt="2025-09-12T04:19:46.010" v="926" actId="478"/>
          <ac:spMkLst>
            <pc:docMk/>
            <pc:sldMk cId="3386268532" sldId="331"/>
            <ac:spMk id="5" creationId="{89294708-A0A7-C39D-BF55-8A0BA77712E8}"/>
          </ac:spMkLst>
        </pc:spChg>
        <pc:spChg chg="del">
          <ac:chgData name="sanskar choudhari" userId="b03a36227a7cfcc2" providerId="LiveId" clId="{896E3FDA-B444-4327-9BC6-04CA6BC7FC07}" dt="2025-09-12T04:19:48.401" v="927" actId="478"/>
          <ac:spMkLst>
            <pc:docMk/>
            <pc:sldMk cId="3386268532" sldId="331"/>
            <ac:spMk id="6" creationId="{98289B84-B2BC-97F8-2DF4-33D4F6990037}"/>
          </ac:spMkLst>
        </pc:spChg>
        <pc:picChg chg="del">
          <ac:chgData name="sanskar choudhari" userId="b03a36227a7cfcc2" providerId="LiveId" clId="{896E3FDA-B444-4327-9BC6-04CA6BC7FC07}" dt="2025-09-12T04:19:31.769" v="925" actId="478"/>
          <ac:picMkLst>
            <pc:docMk/>
            <pc:sldMk cId="3386268532" sldId="331"/>
            <ac:picMk id="4" creationId="{4F8B9198-3D52-D300-9894-DEFAB711784C}"/>
          </ac:picMkLst>
        </pc:picChg>
        <pc:picChg chg="add mod">
          <ac:chgData name="sanskar choudhari" userId="b03a36227a7cfcc2" providerId="LiveId" clId="{896E3FDA-B444-4327-9BC6-04CA6BC7FC07}" dt="2025-09-12T04:29:50.784" v="1181" actId="1076"/>
          <ac:picMkLst>
            <pc:docMk/>
            <pc:sldMk cId="3386268532" sldId="331"/>
            <ac:picMk id="7" creationId="{75857B17-9660-5896-32CD-DCB59CAD0C2A}"/>
          </ac:picMkLst>
        </pc:picChg>
        <pc:picChg chg="add mod">
          <ac:chgData name="sanskar choudhari" userId="b03a36227a7cfcc2" providerId="LiveId" clId="{896E3FDA-B444-4327-9BC6-04CA6BC7FC07}" dt="2025-09-12T04:29:43.451" v="1179" actId="1076"/>
          <ac:picMkLst>
            <pc:docMk/>
            <pc:sldMk cId="3386268532" sldId="331"/>
            <ac:picMk id="9" creationId="{3A301260-5B22-10F7-E90A-EFA2BC7D71FC}"/>
          </ac:picMkLst>
        </pc:picChg>
        <pc:picChg chg="add mod">
          <ac:chgData name="sanskar choudhari" userId="b03a36227a7cfcc2" providerId="LiveId" clId="{896E3FDA-B444-4327-9BC6-04CA6BC7FC07}" dt="2025-09-12T04:29:48.430" v="1180" actId="1076"/>
          <ac:picMkLst>
            <pc:docMk/>
            <pc:sldMk cId="3386268532" sldId="331"/>
            <ac:picMk id="11" creationId="{3E8941C5-14CD-0886-F53B-79ED4364D1B4}"/>
          </ac:picMkLst>
        </pc:picChg>
        <pc:picChg chg="add mod">
          <ac:chgData name="sanskar choudhari" userId="b03a36227a7cfcc2" providerId="LiveId" clId="{896E3FDA-B444-4327-9BC6-04CA6BC7FC07}" dt="2025-09-12T04:29:52.335" v="1182" actId="1076"/>
          <ac:picMkLst>
            <pc:docMk/>
            <pc:sldMk cId="3386268532" sldId="331"/>
            <ac:picMk id="13" creationId="{869ED52E-5CEB-C972-E6D8-FAE668910315}"/>
          </ac:picMkLst>
        </pc:picChg>
        <pc:picChg chg="add del mod">
          <ac:chgData name="sanskar choudhari" userId="b03a36227a7cfcc2" providerId="LiveId" clId="{896E3FDA-B444-4327-9BC6-04CA6BC7FC07}" dt="2025-09-12T04:26:18.058" v="1083" actId="478"/>
          <ac:picMkLst>
            <pc:docMk/>
            <pc:sldMk cId="3386268532" sldId="331"/>
            <ac:picMk id="15" creationId="{ED9CCD32-14CB-364C-B61D-E674D6BE353D}"/>
          </ac:picMkLst>
        </pc:picChg>
        <pc:picChg chg="add mod">
          <ac:chgData name="sanskar choudhari" userId="b03a36227a7cfcc2" providerId="LiveId" clId="{896E3FDA-B444-4327-9BC6-04CA6BC7FC07}" dt="2025-09-12T04:30:01.346" v="1184" actId="1076"/>
          <ac:picMkLst>
            <pc:docMk/>
            <pc:sldMk cId="3386268532" sldId="331"/>
            <ac:picMk id="17" creationId="{5605AF23-F600-7E1B-19F3-DD3A760B1A15}"/>
          </ac:picMkLst>
        </pc:picChg>
        <pc:picChg chg="add mod">
          <ac:chgData name="sanskar choudhari" userId="b03a36227a7cfcc2" providerId="LiveId" clId="{896E3FDA-B444-4327-9BC6-04CA6BC7FC07}" dt="2025-09-12T04:28:18.877" v="1164" actId="1076"/>
          <ac:picMkLst>
            <pc:docMk/>
            <pc:sldMk cId="3386268532" sldId="331"/>
            <ac:picMk id="19" creationId="{185B7D1E-7A70-D600-A7AA-69265F63DC6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12ED15-3F26-49C5-B85C-4B7C7C33A15A}" type="doc">
      <dgm:prSet loTypeId="urn:microsoft.com/office/officeart/2009/layout/CircleArrowProcess" loCatId="cycle" qsTypeId="urn:microsoft.com/office/officeart/2005/8/quickstyle/simple1" qsCatId="simple" csTypeId="urn:microsoft.com/office/officeart/2005/8/colors/colorful5" csCatId="colorful" phldr="1"/>
      <dgm:spPr/>
      <dgm:t>
        <a:bodyPr/>
        <a:lstStyle/>
        <a:p>
          <a:endParaRPr lang="en-IN"/>
        </a:p>
      </dgm:t>
    </dgm:pt>
    <dgm:pt modelId="{C6A2BB26-8A21-4700-A9C4-3B89D124466A}">
      <dgm:prSet phldrT="[Text]"/>
      <dgm:spPr/>
      <dgm:t>
        <a:bodyPr/>
        <a:lstStyle/>
        <a:p>
          <a:pPr>
            <a:buNone/>
          </a:pPr>
          <a:r>
            <a:rPr lang="en-IN" b="1" dirty="0">
              <a:latin typeface="Arial Black" panose="020B0A04020102020204" pitchFamily="34" charset="0"/>
            </a:rPr>
            <a:t>IMPACT</a:t>
          </a:r>
          <a:endParaRPr lang="en-IN" dirty="0">
            <a:latin typeface="Arial Black" panose="020B0A04020102020204" pitchFamily="34" charset="0"/>
          </a:endParaRPr>
        </a:p>
      </dgm:t>
    </dgm:pt>
    <dgm:pt modelId="{C5A790C1-AD6B-4BB1-A848-9CAF4078DD73}" type="parTrans" cxnId="{C01191D1-5E6C-43D2-BA15-17B348E50F31}">
      <dgm:prSet/>
      <dgm:spPr/>
      <dgm:t>
        <a:bodyPr/>
        <a:lstStyle/>
        <a:p>
          <a:endParaRPr lang="en-IN"/>
        </a:p>
      </dgm:t>
    </dgm:pt>
    <dgm:pt modelId="{475B397C-4202-4D3D-8274-BAC566E9F779}" type="sibTrans" cxnId="{C01191D1-5E6C-43D2-BA15-17B348E50F31}">
      <dgm:prSet/>
      <dgm:spPr/>
      <dgm:t>
        <a:bodyPr/>
        <a:lstStyle/>
        <a:p>
          <a:endParaRPr lang="en-IN"/>
        </a:p>
      </dgm:t>
    </dgm:pt>
    <dgm:pt modelId="{38FA5454-F81A-4B60-ACDD-56546690B4E6}">
      <dgm:prSet phldrT="[Text]" custT="1"/>
      <dgm:spPr/>
      <dgm:t>
        <a:bodyPr/>
        <a:lstStyle/>
        <a:p>
          <a:pPr>
            <a:buFont typeface="Wingdings" panose="05000000000000000000" pitchFamily="2" charset="2"/>
            <a:buChar char="ü"/>
          </a:pPr>
          <a:r>
            <a:rPr lang="en-US" sz="1600" b="0" dirty="0">
              <a:latin typeface="Poppins Medium" panose="00000600000000000000" pitchFamily="2" charset="0"/>
              <a:cs typeface="Poppins Medium" panose="00000600000000000000" pitchFamily="2" charset="0"/>
            </a:rPr>
            <a:t>Enabled restaurants to track customer satisfaction more effectively.</a:t>
          </a:r>
          <a:endParaRPr lang="en-IN" sz="1600" b="0" dirty="0">
            <a:latin typeface="Poppins Medium" panose="00000600000000000000" pitchFamily="2" charset="0"/>
            <a:cs typeface="Poppins Medium" panose="00000600000000000000" pitchFamily="2" charset="0"/>
          </a:endParaRPr>
        </a:p>
      </dgm:t>
    </dgm:pt>
    <dgm:pt modelId="{4A6259BB-149E-4258-A893-6A3E39AB39EC}" type="parTrans" cxnId="{B01AF64B-0146-4C0F-BD94-A804531B4BF7}">
      <dgm:prSet/>
      <dgm:spPr/>
      <dgm:t>
        <a:bodyPr/>
        <a:lstStyle/>
        <a:p>
          <a:endParaRPr lang="en-IN"/>
        </a:p>
      </dgm:t>
    </dgm:pt>
    <dgm:pt modelId="{F63CED5C-905D-4BD1-9530-099DD4569E14}" type="sibTrans" cxnId="{B01AF64B-0146-4C0F-BD94-A804531B4BF7}">
      <dgm:prSet/>
      <dgm:spPr/>
      <dgm:t>
        <a:bodyPr/>
        <a:lstStyle/>
        <a:p>
          <a:endParaRPr lang="en-IN"/>
        </a:p>
      </dgm:t>
    </dgm:pt>
    <dgm:pt modelId="{74D48E73-87B7-4581-9708-755EFE3AE8FE}">
      <dgm:prSet phldrT="[Text]" custT="1"/>
      <dgm:spPr/>
      <dgm:t>
        <a:bodyPr/>
        <a:lstStyle/>
        <a:p>
          <a:pPr>
            <a:buFont typeface="Wingdings" panose="05000000000000000000" pitchFamily="2" charset="2"/>
            <a:buChar char="ü"/>
          </a:pPr>
          <a:r>
            <a:rPr lang="en-US" sz="1600" b="0" dirty="0">
              <a:latin typeface="Poppins Medium" panose="00000600000000000000" pitchFamily="2" charset="0"/>
              <a:cs typeface="Poppins Medium" panose="00000600000000000000" pitchFamily="2" charset="0"/>
            </a:rPr>
            <a:t>Highlighted seasonal and regional food trends</a:t>
          </a:r>
          <a:endParaRPr lang="en-IN" sz="1600" b="0" dirty="0">
            <a:latin typeface="Poppins Medium" panose="00000600000000000000" pitchFamily="2" charset="0"/>
            <a:cs typeface="Poppins Medium" panose="00000600000000000000" pitchFamily="2" charset="0"/>
          </a:endParaRPr>
        </a:p>
      </dgm:t>
    </dgm:pt>
    <dgm:pt modelId="{7DDE89D1-FD49-438E-B510-BAC584855B17}" type="parTrans" cxnId="{93BD7291-32C3-4269-87DC-AE23F6B71F04}">
      <dgm:prSet/>
      <dgm:spPr/>
      <dgm:t>
        <a:bodyPr/>
        <a:lstStyle/>
        <a:p>
          <a:endParaRPr lang="en-IN"/>
        </a:p>
      </dgm:t>
    </dgm:pt>
    <dgm:pt modelId="{987C1EE5-6B4B-4402-8EE9-FEEF9B1FC6B7}" type="sibTrans" cxnId="{93BD7291-32C3-4269-87DC-AE23F6B71F04}">
      <dgm:prSet/>
      <dgm:spPr/>
      <dgm:t>
        <a:bodyPr/>
        <a:lstStyle/>
        <a:p>
          <a:endParaRPr lang="en-IN"/>
        </a:p>
      </dgm:t>
    </dgm:pt>
    <dgm:pt modelId="{0D44451A-E798-4B9A-A13A-F61625B101FA}">
      <dgm:prSet phldrT="[Text]" custT="1"/>
      <dgm:spPr/>
      <dgm:t>
        <a:bodyPr/>
        <a:lstStyle/>
        <a:p>
          <a:pPr>
            <a:buFont typeface="Wingdings" panose="05000000000000000000" pitchFamily="2" charset="2"/>
            <a:buChar char="ü"/>
          </a:pPr>
          <a:r>
            <a:rPr lang="en-US" sz="1600" b="0" dirty="0">
              <a:latin typeface="Poppins Medium" panose="00000600000000000000" pitchFamily="2" charset="0"/>
              <a:cs typeface="Poppins Medium" panose="00000600000000000000" pitchFamily="2" charset="0"/>
            </a:rPr>
            <a:t>Identified problem areas (e.g., low ratings due to delivery issues).</a:t>
          </a:r>
          <a:endParaRPr lang="en-IN" sz="1600" b="0" dirty="0">
            <a:latin typeface="Poppins Medium" panose="00000600000000000000" pitchFamily="2" charset="0"/>
            <a:cs typeface="Poppins Medium" panose="00000600000000000000" pitchFamily="2" charset="0"/>
          </a:endParaRPr>
        </a:p>
      </dgm:t>
    </dgm:pt>
    <dgm:pt modelId="{74DDFE17-7844-4E27-B458-C0666C702CD9}" type="parTrans" cxnId="{28DC6EB7-669D-43A0-88B6-18968F07A1AD}">
      <dgm:prSet/>
      <dgm:spPr/>
      <dgm:t>
        <a:bodyPr/>
        <a:lstStyle/>
        <a:p>
          <a:endParaRPr lang="en-IN"/>
        </a:p>
      </dgm:t>
    </dgm:pt>
    <dgm:pt modelId="{5A643E00-AC45-4D87-9FB2-D647EF218BE3}" type="sibTrans" cxnId="{28DC6EB7-669D-43A0-88B6-18968F07A1AD}">
      <dgm:prSet/>
      <dgm:spPr/>
      <dgm:t>
        <a:bodyPr/>
        <a:lstStyle/>
        <a:p>
          <a:endParaRPr lang="en-IN"/>
        </a:p>
      </dgm:t>
    </dgm:pt>
    <dgm:pt modelId="{BB866089-1F99-45E9-AB4E-A1452297AFD9}">
      <dgm:prSet phldrT="[Text]" custT="1"/>
      <dgm:spPr/>
      <dgm:t>
        <a:bodyPr/>
        <a:lstStyle/>
        <a:p>
          <a:pPr>
            <a:buFont typeface="Wingdings" panose="05000000000000000000" pitchFamily="2" charset="2"/>
            <a:buChar char="ü"/>
          </a:pPr>
          <a:r>
            <a:rPr lang="en-US" sz="1600" b="0" dirty="0">
              <a:latin typeface="Poppins Medium" panose="00000600000000000000" pitchFamily="2" charset="0"/>
              <a:cs typeface="Poppins Medium" panose="00000600000000000000" pitchFamily="2" charset="0"/>
            </a:rPr>
            <a:t>Provided a data-driven decision-making tool for food businesses.</a:t>
          </a:r>
          <a:endParaRPr lang="en-IN" sz="1600" b="0" dirty="0">
            <a:latin typeface="Poppins Medium" panose="00000600000000000000" pitchFamily="2" charset="0"/>
            <a:cs typeface="Poppins Medium" panose="00000600000000000000" pitchFamily="2" charset="0"/>
          </a:endParaRPr>
        </a:p>
      </dgm:t>
    </dgm:pt>
    <dgm:pt modelId="{27F01548-1482-45CB-93A5-8ED3FEFA8526}" type="parTrans" cxnId="{D09C1926-FE50-44C4-A264-D1DE037B28E3}">
      <dgm:prSet/>
      <dgm:spPr/>
      <dgm:t>
        <a:bodyPr/>
        <a:lstStyle/>
        <a:p>
          <a:endParaRPr lang="en-IN"/>
        </a:p>
      </dgm:t>
    </dgm:pt>
    <dgm:pt modelId="{E47B5DA4-F382-445F-B2A0-E3EBA6EB8167}" type="sibTrans" cxnId="{D09C1926-FE50-44C4-A264-D1DE037B28E3}">
      <dgm:prSet/>
      <dgm:spPr/>
      <dgm:t>
        <a:bodyPr/>
        <a:lstStyle/>
        <a:p>
          <a:endParaRPr lang="en-IN"/>
        </a:p>
      </dgm:t>
    </dgm:pt>
    <dgm:pt modelId="{AC5C1B01-FC7A-49F9-AD90-1FAA66B5B2C6}">
      <dgm:prSet phldrT="[Text]" custT="1"/>
      <dgm:spPr/>
      <dgm:t>
        <a:bodyPr/>
        <a:lstStyle/>
        <a:p>
          <a:pPr>
            <a:buFont typeface="Wingdings" panose="05000000000000000000" pitchFamily="2" charset="2"/>
            <a:buNone/>
          </a:pPr>
          <a:endParaRPr lang="en-IN" sz="1600" b="0" dirty="0">
            <a:latin typeface="Poppins Medium" panose="00000600000000000000" pitchFamily="2" charset="0"/>
            <a:cs typeface="Poppins Medium" panose="00000600000000000000" pitchFamily="2" charset="0"/>
          </a:endParaRPr>
        </a:p>
      </dgm:t>
    </dgm:pt>
    <dgm:pt modelId="{BDBF4EC3-9705-4AF3-B321-F5198FF5A3DA}" type="parTrans" cxnId="{EBBB7C76-5A34-4738-9884-EB493C6A55BD}">
      <dgm:prSet/>
      <dgm:spPr/>
      <dgm:t>
        <a:bodyPr/>
        <a:lstStyle/>
        <a:p>
          <a:endParaRPr lang="en-IN"/>
        </a:p>
      </dgm:t>
    </dgm:pt>
    <dgm:pt modelId="{C44F4213-68F7-4101-BB9D-8F82C746435E}" type="sibTrans" cxnId="{EBBB7C76-5A34-4738-9884-EB493C6A55BD}">
      <dgm:prSet/>
      <dgm:spPr/>
      <dgm:t>
        <a:bodyPr/>
        <a:lstStyle/>
        <a:p>
          <a:endParaRPr lang="en-IN"/>
        </a:p>
      </dgm:t>
    </dgm:pt>
    <dgm:pt modelId="{6E710DF5-6893-45E2-84B1-7119D78F18AC}">
      <dgm:prSet phldrT="[Text]" custT="1"/>
      <dgm:spPr/>
      <dgm:t>
        <a:bodyPr/>
        <a:lstStyle/>
        <a:p>
          <a:pPr>
            <a:buFont typeface="Wingdings" panose="05000000000000000000" pitchFamily="2" charset="2"/>
            <a:buNone/>
          </a:pPr>
          <a:endParaRPr lang="en-IN" sz="1600" b="0" dirty="0">
            <a:latin typeface="Poppins Medium" panose="00000600000000000000" pitchFamily="2" charset="0"/>
            <a:cs typeface="Poppins Medium" panose="00000600000000000000" pitchFamily="2" charset="0"/>
          </a:endParaRPr>
        </a:p>
      </dgm:t>
    </dgm:pt>
    <dgm:pt modelId="{786DCB1D-B0F8-4C76-ADA7-9521D0586AAE}" type="parTrans" cxnId="{7D927944-F0F1-4284-A59F-93B4923BE2B7}">
      <dgm:prSet/>
      <dgm:spPr/>
      <dgm:t>
        <a:bodyPr/>
        <a:lstStyle/>
        <a:p>
          <a:endParaRPr lang="en-IN"/>
        </a:p>
      </dgm:t>
    </dgm:pt>
    <dgm:pt modelId="{7D6D5433-5C8C-46E7-A3A1-3003E2E50157}" type="sibTrans" cxnId="{7D927944-F0F1-4284-A59F-93B4923BE2B7}">
      <dgm:prSet/>
      <dgm:spPr/>
      <dgm:t>
        <a:bodyPr/>
        <a:lstStyle/>
        <a:p>
          <a:endParaRPr lang="en-IN"/>
        </a:p>
      </dgm:t>
    </dgm:pt>
    <dgm:pt modelId="{1597CD2F-B8E8-49E2-B63B-91013B74D934}">
      <dgm:prSet phldrT="[Text]" custT="1"/>
      <dgm:spPr/>
      <dgm:t>
        <a:bodyPr/>
        <a:lstStyle/>
        <a:p>
          <a:pPr>
            <a:buFont typeface="Wingdings" panose="05000000000000000000" pitchFamily="2" charset="2"/>
            <a:buNone/>
          </a:pPr>
          <a:endParaRPr lang="en-IN" sz="1600" b="0" dirty="0">
            <a:latin typeface="Poppins Medium" panose="00000600000000000000" pitchFamily="2" charset="0"/>
            <a:cs typeface="Poppins Medium" panose="00000600000000000000" pitchFamily="2" charset="0"/>
          </a:endParaRPr>
        </a:p>
      </dgm:t>
    </dgm:pt>
    <dgm:pt modelId="{1768DBF0-EDF1-45B7-933D-0895CC1F82AE}" type="parTrans" cxnId="{18AD8982-8917-4DE1-85AA-4B1E5A5F7BA4}">
      <dgm:prSet/>
      <dgm:spPr/>
      <dgm:t>
        <a:bodyPr/>
        <a:lstStyle/>
        <a:p>
          <a:endParaRPr lang="en-IN"/>
        </a:p>
      </dgm:t>
    </dgm:pt>
    <dgm:pt modelId="{89A6C46D-9D24-43C9-9FDE-18DCC4AB15AF}" type="sibTrans" cxnId="{18AD8982-8917-4DE1-85AA-4B1E5A5F7BA4}">
      <dgm:prSet/>
      <dgm:spPr/>
      <dgm:t>
        <a:bodyPr/>
        <a:lstStyle/>
        <a:p>
          <a:endParaRPr lang="en-IN"/>
        </a:p>
      </dgm:t>
    </dgm:pt>
    <dgm:pt modelId="{F6C374FD-CD87-495E-9D1F-9323A0C44EFE}" type="pres">
      <dgm:prSet presAssocID="{4412ED15-3F26-49C5-B85C-4B7C7C33A15A}" presName="Name0" presStyleCnt="0">
        <dgm:presLayoutVars>
          <dgm:chMax val="7"/>
          <dgm:chPref val="7"/>
          <dgm:dir/>
          <dgm:animLvl val="lvl"/>
        </dgm:presLayoutVars>
      </dgm:prSet>
      <dgm:spPr/>
    </dgm:pt>
    <dgm:pt modelId="{7E99614F-06B6-4D85-87AA-1BF77FE3E44A}" type="pres">
      <dgm:prSet presAssocID="{C6A2BB26-8A21-4700-A9C4-3B89D124466A}" presName="Accent1" presStyleCnt="0"/>
      <dgm:spPr/>
    </dgm:pt>
    <dgm:pt modelId="{02895C89-B04C-4C6C-92E1-17F9CA89E66F}" type="pres">
      <dgm:prSet presAssocID="{C6A2BB26-8A21-4700-A9C4-3B89D124466A}" presName="Accent" presStyleLbl="node1" presStyleIdx="0" presStyleCnt="1"/>
      <dgm:spPr/>
    </dgm:pt>
    <dgm:pt modelId="{4C63A0FD-CD1E-48E5-BA06-17AC4F8D38E4}" type="pres">
      <dgm:prSet presAssocID="{C6A2BB26-8A21-4700-A9C4-3B89D124466A}" presName="Child1" presStyleLbl="revTx" presStyleIdx="0" presStyleCnt="2" custScaleY="214304">
        <dgm:presLayoutVars>
          <dgm:chMax val="0"/>
          <dgm:chPref val="0"/>
          <dgm:bulletEnabled val="1"/>
        </dgm:presLayoutVars>
      </dgm:prSet>
      <dgm:spPr/>
    </dgm:pt>
    <dgm:pt modelId="{B2C68869-E428-4CF4-B30C-A2FBDE9B11F9}" type="pres">
      <dgm:prSet presAssocID="{C6A2BB26-8A21-4700-A9C4-3B89D124466A}" presName="Parent1" presStyleLbl="revTx" presStyleIdx="1" presStyleCnt="2">
        <dgm:presLayoutVars>
          <dgm:chMax val="1"/>
          <dgm:chPref val="1"/>
          <dgm:bulletEnabled val="1"/>
        </dgm:presLayoutVars>
      </dgm:prSet>
      <dgm:spPr/>
    </dgm:pt>
  </dgm:ptLst>
  <dgm:cxnLst>
    <dgm:cxn modelId="{BE027704-7690-4005-AF64-69B9F69FEB93}" type="presOf" srcId="{1597CD2F-B8E8-49E2-B63B-91013B74D934}" destId="{4C63A0FD-CD1E-48E5-BA06-17AC4F8D38E4}" srcOrd="0" destOrd="5" presId="urn:microsoft.com/office/officeart/2009/layout/CircleArrowProcess"/>
    <dgm:cxn modelId="{B661EA11-22E5-41C9-B0AA-DF196282A000}" type="presOf" srcId="{0D44451A-E798-4B9A-A13A-F61625B101FA}" destId="{4C63A0FD-CD1E-48E5-BA06-17AC4F8D38E4}" srcOrd="0" destOrd="4" presId="urn:microsoft.com/office/officeart/2009/layout/CircleArrowProcess"/>
    <dgm:cxn modelId="{D09C1926-FE50-44C4-A264-D1DE037B28E3}" srcId="{C6A2BB26-8A21-4700-A9C4-3B89D124466A}" destId="{BB866089-1F99-45E9-AB4E-A1452297AFD9}" srcOrd="6" destOrd="0" parTransId="{27F01548-1482-45CB-93A5-8ED3FEFA8526}" sibTransId="{E47B5DA4-F382-445F-B2A0-E3EBA6EB8167}"/>
    <dgm:cxn modelId="{47E4F831-6CA9-4DC1-BB39-3680880DA895}" type="presOf" srcId="{6E710DF5-6893-45E2-84B1-7119D78F18AC}" destId="{4C63A0FD-CD1E-48E5-BA06-17AC4F8D38E4}" srcOrd="0" destOrd="3" presId="urn:microsoft.com/office/officeart/2009/layout/CircleArrowProcess"/>
    <dgm:cxn modelId="{7D927944-F0F1-4284-A59F-93B4923BE2B7}" srcId="{C6A2BB26-8A21-4700-A9C4-3B89D124466A}" destId="{6E710DF5-6893-45E2-84B1-7119D78F18AC}" srcOrd="3" destOrd="0" parTransId="{786DCB1D-B0F8-4C76-ADA7-9521D0586AAE}" sibTransId="{7D6D5433-5C8C-46E7-A3A1-3003E2E50157}"/>
    <dgm:cxn modelId="{2F938864-519A-41F1-8036-499C48F6D0B1}" type="presOf" srcId="{4412ED15-3F26-49C5-B85C-4B7C7C33A15A}" destId="{F6C374FD-CD87-495E-9D1F-9323A0C44EFE}" srcOrd="0" destOrd="0" presId="urn:microsoft.com/office/officeart/2009/layout/CircleArrowProcess"/>
    <dgm:cxn modelId="{B01AF64B-0146-4C0F-BD94-A804531B4BF7}" srcId="{C6A2BB26-8A21-4700-A9C4-3B89D124466A}" destId="{38FA5454-F81A-4B60-ACDD-56546690B4E6}" srcOrd="0" destOrd="0" parTransId="{4A6259BB-149E-4258-A893-6A3E39AB39EC}" sibTransId="{F63CED5C-905D-4BD1-9530-099DD4569E14}"/>
    <dgm:cxn modelId="{EBBB7C76-5A34-4738-9884-EB493C6A55BD}" srcId="{C6A2BB26-8A21-4700-A9C4-3B89D124466A}" destId="{AC5C1B01-FC7A-49F9-AD90-1FAA66B5B2C6}" srcOrd="1" destOrd="0" parTransId="{BDBF4EC3-9705-4AF3-B321-F5198FF5A3DA}" sibTransId="{C44F4213-68F7-4101-BB9D-8F82C746435E}"/>
    <dgm:cxn modelId="{18AD8982-8917-4DE1-85AA-4B1E5A5F7BA4}" srcId="{C6A2BB26-8A21-4700-A9C4-3B89D124466A}" destId="{1597CD2F-B8E8-49E2-B63B-91013B74D934}" srcOrd="5" destOrd="0" parTransId="{1768DBF0-EDF1-45B7-933D-0895CC1F82AE}" sibTransId="{89A6C46D-9D24-43C9-9FDE-18DCC4AB15AF}"/>
    <dgm:cxn modelId="{AF95FE82-EE58-4326-A2D4-B9374234AFBA}" type="presOf" srcId="{AC5C1B01-FC7A-49F9-AD90-1FAA66B5B2C6}" destId="{4C63A0FD-CD1E-48E5-BA06-17AC4F8D38E4}" srcOrd="0" destOrd="1" presId="urn:microsoft.com/office/officeart/2009/layout/CircleArrowProcess"/>
    <dgm:cxn modelId="{93BD7291-32C3-4269-87DC-AE23F6B71F04}" srcId="{C6A2BB26-8A21-4700-A9C4-3B89D124466A}" destId="{74D48E73-87B7-4581-9708-755EFE3AE8FE}" srcOrd="2" destOrd="0" parTransId="{7DDE89D1-FD49-438E-B510-BAC584855B17}" sibTransId="{987C1EE5-6B4B-4402-8EE9-FEEF9B1FC6B7}"/>
    <dgm:cxn modelId="{575B53AE-BD7A-4815-857B-76AE0E565E8A}" type="presOf" srcId="{74D48E73-87B7-4581-9708-755EFE3AE8FE}" destId="{4C63A0FD-CD1E-48E5-BA06-17AC4F8D38E4}" srcOrd="0" destOrd="2" presId="urn:microsoft.com/office/officeart/2009/layout/CircleArrowProcess"/>
    <dgm:cxn modelId="{28DC6EB7-669D-43A0-88B6-18968F07A1AD}" srcId="{C6A2BB26-8A21-4700-A9C4-3B89D124466A}" destId="{0D44451A-E798-4B9A-A13A-F61625B101FA}" srcOrd="4" destOrd="0" parTransId="{74DDFE17-7844-4E27-B458-C0666C702CD9}" sibTransId="{5A643E00-AC45-4D87-9FB2-D647EF218BE3}"/>
    <dgm:cxn modelId="{CC3AD6C5-98B6-4B1F-8B78-09F8F3C7A7E8}" type="presOf" srcId="{C6A2BB26-8A21-4700-A9C4-3B89D124466A}" destId="{B2C68869-E428-4CF4-B30C-A2FBDE9B11F9}" srcOrd="0" destOrd="0" presId="urn:microsoft.com/office/officeart/2009/layout/CircleArrowProcess"/>
    <dgm:cxn modelId="{C01191D1-5E6C-43D2-BA15-17B348E50F31}" srcId="{4412ED15-3F26-49C5-B85C-4B7C7C33A15A}" destId="{C6A2BB26-8A21-4700-A9C4-3B89D124466A}" srcOrd="0" destOrd="0" parTransId="{C5A790C1-AD6B-4BB1-A848-9CAF4078DD73}" sibTransId="{475B397C-4202-4D3D-8274-BAC566E9F779}"/>
    <dgm:cxn modelId="{626FB6D1-6772-413E-BA13-193D644202B5}" type="presOf" srcId="{BB866089-1F99-45E9-AB4E-A1452297AFD9}" destId="{4C63A0FD-CD1E-48E5-BA06-17AC4F8D38E4}" srcOrd="0" destOrd="6" presId="urn:microsoft.com/office/officeart/2009/layout/CircleArrowProcess"/>
    <dgm:cxn modelId="{194331E7-DF29-4101-A994-F4113C47120A}" type="presOf" srcId="{38FA5454-F81A-4B60-ACDD-56546690B4E6}" destId="{4C63A0FD-CD1E-48E5-BA06-17AC4F8D38E4}" srcOrd="0" destOrd="0" presId="urn:microsoft.com/office/officeart/2009/layout/CircleArrowProcess"/>
    <dgm:cxn modelId="{AC9FDD3C-7B1A-4113-A60C-17F23D383509}" type="presParOf" srcId="{F6C374FD-CD87-495E-9D1F-9323A0C44EFE}" destId="{7E99614F-06B6-4D85-87AA-1BF77FE3E44A}" srcOrd="0" destOrd="0" presId="urn:microsoft.com/office/officeart/2009/layout/CircleArrowProcess"/>
    <dgm:cxn modelId="{3B3C2572-75E2-4633-994E-486C5666E8B8}" type="presParOf" srcId="{7E99614F-06B6-4D85-87AA-1BF77FE3E44A}" destId="{02895C89-B04C-4C6C-92E1-17F9CA89E66F}" srcOrd="0" destOrd="0" presId="urn:microsoft.com/office/officeart/2009/layout/CircleArrowProcess"/>
    <dgm:cxn modelId="{1987A24E-C59A-404E-8FB6-52A1ACE0AA0B}" type="presParOf" srcId="{F6C374FD-CD87-495E-9D1F-9323A0C44EFE}" destId="{4C63A0FD-CD1E-48E5-BA06-17AC4F8D38E4}" srcOrd="1" destOrd="0" presId="urn:microsoft.com/office/officeart/2009/layout/CircleArrowProcess"/>
    <dgm:cxn modelId="{C684578A-EE14-4A9F-9717-2D365654A0E2}" type="presParOf" srcId="{F6C374FD-CD87-495E-9D1F-9323A0C44EFE}" destId="{B2C68869-E428-4CF4-B30C-A2FBDE9B11F9}" srcOrd="2"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895C89-B04C-4C6C-92E1-17F9CA89E66F}">
      <dsp:nvSpPr>
        <dsp:cNvPr id="0" name=""/>
        <dsp:cNvSpPr/>
      </dsp:nvSpPr>
      <dsp:spPr>
        <a:xfrm>
          <a:off x="396292" y="0"/>
          <a:ext cx="5417461" cy="5418667"/>
        </a:xfrm>
        <a:prstGeom prst="circularArrow">
          <a:avLst>
            <a:gd name="adj1" fmla="val 10980"/>
            <a:gd name="adj2" fmla="val 1142322"/>
            <a:gd name="adj3" fmla="val 9000000"/>
            <a:gd name="adj4" fmla="val 10800000"/>
            <a:gd name="adj5" fmla="val 12500"/>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63A0FD-CD1E-48E5-BA06-17AC4F8D38E4}">
      <dsp:nvSpPr>
        <dsp:cNvPr id="0" name=""/>
        <dsp:cNvSpPr/>
      </dsp:nvSpPr>
      <dsp:spPr>
        <a:xfrm>
          <a:off x="5814620" y="376244"/>
          <a:ext cx="3250996" cy="4646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171450" lvl="1" indent="-171450" algn="l" defTabSz="711200">
            <a:lnSpc>
              <a:spcPct val="90000"/>
            </a:lnSpc>
            <a:spcBef>
              <a:spcPct val="0"/>
            </a:spcBef>
            <a:spcAft>
              <a:spcPct val="15000"/>
            </a:spcAft>
            <a:buFont typeface="Wingdings" panose="05000000000000000000" pitchFamily="2" charset="2"/>
            <a:buChar char="ü"/>
          </a:pPr>
          <a:r>
            <a:rPr lang="en-US" sz="1600" b="0" kern="1200" dirty="0">
              <a:latin typeface="Poppins Medium" panose="00000600000000000000" pitchFamily="2" charset="0"/>
              <a:cs typeface="Poppins Medium" panose="00000600000000000000" pitchFamily="2" charset="0"/>
            </a:rPr>
            <a:t>Enabled restaurants to track customer satisfaction more effectively.</a:t>
          </a:r>
          <a:endParaRPr lang="en-IN" sz="1600" b="0" kern="1200" dirty="0">
            <a:latin typeface="Poppins Medium" panose="00000600000000000000" pitchFamily="2" charset="0"/>
            <a:cs typeface="Poppins Medium" panose="00000600000000000000" pitchFamily="2" charset="0"/>
          </a:endParaRPr>
        </a:p>
        <a:p>
          <a:pPr marL="171450" lvl="1" indent="-171450" algn="l" defTabSz="711200">
            <a:lnSpc>
              <a:spcPct val="90000"/>
            </a:lnSpc>
            <a:spcBef>
              <a:spcPct val="0"/>
            </a:spcBef>
            <a:spcAft>
              <a:spcPct val="15000"/>
            </a:spcAft>
            <a:buFont typeface="Wingdings" panose="05000000000000000000" pitchFamily="2" charset="2"/>
            <a:buNone/>
          </a:pPr>
          <a:endParaRPr lang="en-IN" sz="1600" b="0" kern="1200" dirty="0">
            <a:latin typeface="Poppins Medium" panose="00000600000000000000" pitchFamily="2" charset="0"/>
            <a:cs typeface="Poppins Medium" panose="00000600000000000000" pitchFamily="2" charset="0"/>
          </a:endParaRPr>
        </a:p>
        <a:p>
          <a:pPr marL="171450" lvl="1" indent="-171450" algn="l" defTabSz="711200">
            <a:lnSpc>
              <a:spcPct val="90000"/>
            </a:lnSpc>
            <a:spcBef>
              <a:spcPct val="0"/>
            </a:spcBef>
            <a:spcAft>
              <a:spcPct val="15000"/>
            </a:spcAft>
            <a:buFont typeface="Wingdings" panose="05000000000000000000" pitchFamily="2" charset="2"/>
            <a:buChar char="ü"/>
          </a:pPr>
          <a:r>
            <a:rPr lang="en-US" sz="1600" b="0" kern="1200" dirty="0">
              <a:latin typeface="Poppins Medium" panose="00000600000000000000" pitchFamily="2" charset="0"/>
              <a:cs typeface="Poppins Medium" panose="00000600000000000000" pitchFamily="2" charset="0"/>
            </a:rPr>
            <a:t>Highlighted seasonal and regional food trends</a:t>
          </a:r>
          <a:endParaRPr lang="en-IN" sz="1600" b="0" kern="1200" dirty="0">
            <a:latin typeface="Poppins Medium" panose="00000600000000000000" pitchFamily="2" charset="0"/>
            <a:cs typeface="Poppins Medium" panose="00000600000000000000" pitchFamily="2" charset="0"/>
          </a:endParaRPr>
        </a:p>
        <a:p>
          <a:pPr marL="171450" lvl="1" indent="-171450" algn="l" defTabSz="711200">
            <a:lnSpc>
              <a:spcPct val="90000"/>
            </a:lnSpc>
            <a:spcBef>
              <a:spcPct val="0"/>
            </a:spcBef>
            <a:spcAft>
              <a:spcPct val="15000"/>
            </a:spcAft>
            <a:buFont typeface="Wingdings" panose="05000000000000000000" pitchFamily="2" charset="2"/>
            <a:buNone/>
          </a:pPr>
          <a:endParaRPr lang="en-IN" sz="1600" b="0" kern="1200" dirty="0">
            <a:latin typeface="Poppins Medium" panose="00000600000000000000" pitchFamily="2" charset="0"/>
            <a:cs typeface="Poppins Medium" panose="00000600000000000000" pitchFamily="2" charset="0"/>
          </a:endParaRPr>
        </a:p>
        <a:p>
          <a:pPr marL="171450" lvl="1" indent="-171450" algn="l" defTabSz="711200">
            <a:lnSpc>
              <a:spcPct val="90000"/>
            </a:lnSpc>
            <a:spcBef>
              <a:spcPct val="0"/>
            </a:spcBef>
            <a:spcAft>
              <a:spcPct val="15000"/>
            </a:spcAft>
            <a:buFont typeface="Wingdings" panose="05000000000000000000" pitchFamily="2" charset="2"/>
            <a:buChar char="ü"/>
          </a:pPr>
          <a:r>
            <a:rPr lang="en-US" sz="1600" b="0" kern="1200" dirty="0">
              <a:latin typeface="Poppins Medium" panose="00000600000000000000" pitchFamily="2" charset="0"/>
              <a:cs typeface="Poppins Medium" panose="00000600000000000000" pitchFamily="2" charset="0"/>
            </a:rPr>
            <a:t>Identified problem areas (e.g., low ratings due to delivery issues).</a:t>
          </a:r>
          <a:endParaRPr lang="en-IN" sz="1600" b="0" kern="1200" dirty="0">
            <a:latin typeface="Poppins Medium" panose="00000600000000000000" pitchFamily="2" charset="0"/>
            <a:cs typeface="Poppins Medium" panose="00000600000000000000" pitchFamily="2" charset="0"/>
          </a:endParaRPr>
        </a:p>
        <a:p>
          <a:pPr marL="171450" lvl="1" indent="-171450" algn="l" defTabSz="711200">
            <a:lnSpc>
              <a:spcPct val="90000"/>
            </a:lnSpc>
            <a:spcBef>
              <a:spcPct val="0"/>
            </a:spcBef>
            <a:spcAft>
              <a:spcPct val="15000"/>
            </a:spcAft>
            <a:buFont typeface="Wingdings" panose="05000000000000000000" pitchFamily="2" charset="2"/>
            <a:buNone/>
          </a:pPr>
          <a:endParaRPr lang="en-IN" sz="1600" b="0" kern="1200" dirty="0">
            <a:latin typeface="Poppins Medium" panose="00000600000000000000" pitchFamily="2" charset="0"/>
            <a:cs typeface="Poppins Medium" panose="00000600000000000000" pitchFamily="2" charset="0"/>
          </a:endParaRPr>
        </a:p>
        <a:p>
          <a:pPr marL="171450" lvl="1" indent="-171450" algn="l" defTabSz="711200">
            <a:lnSpc>
              <a:spcPct val="90000"/>
            </a:lnSpc>
            <a:spcBef>
              <a:spcPct val="0"/>
            </a:spcBef>
            <a:spcAft>
              <a:spcPct val="15000"/>
            </a:spcAft>
            <a:buFont typeface="Wingdings" panose="05000000000000000000" pitchFamily="2" charset="2"/>
            <a:buChar char="ü"/>
          </a:pPr>
          <a:r>
            <a:rPr lang="en-US" sz="1600" b="0" kern="1200" dirty="0">
              <a:latin typeface="Poppins Medium" panose="00000600000000000000" pitchFamily="2" charset="0"/>
              <a:cs typeface="Poppins Medium" panose="00000600000000000000" pitchFamily="2" charset="0"/>
            </a:rPr>
            <a:t>Provided a data-driven decision-making tool for food businesses.</a:t>
          </a:r>
          <a:endParaRPr lang="en-IN" sz="1600" b="0" kern="1200" dirty="0">
            <a:latin typeface="Poppins Medium" panose="00000600000000000000" pitchFamily="2" charset="0"/>
            <a:cs typeface="Poppins Medium" panose="00000600000000000000" pitchFamily="2" charset="0"/>
          </a:endParaRPr>
        </a:p>
      </dsp:txBody>
      <dsp:txXfrm>
        <a:off x="5814620" y="376244"/>
        <a:ext cx="3250996" cy="4646129"/>
      </dsp:txXfrm>
    </dsp:sp>
    <dsp:sp modelId="{B2C68869-E428-4CF4-B30C-A2FBDE9B11F9}">
      <dsp:nvSpPr>
        <dsp:cNvPr id="0" name=""/>
        <dsp:cNvSpPr/>
      </dsp:nvSpPr>
      <dsp:spPr>
        <a:xfrm>
          <a:off x="1592659" y="1961557"/>
          <a:ext cx="3022993" cy="1511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IN" sz="5400" b="1" kern="1200" dirty="0">
              <a:latin typeface="Arial Black" panose="020B0A04020102020204" pitchFamily="34" charset="0"/>
            </a:rPr>
            <a:t>IMPACT</a:t>
          </a:r>
          <a:endParaRPr lang="en-IN" sz="5400" kern="1200" dirty="0">
            <a:latin typeface="Arial Black" panose="020B0A04020102020204" pitchFamily="34" charset="0"/>
          </a:endParaRPr>
        </a:p>
      </dsp:txBody>
      <dsp:txXfrm>
        <a:off x="1592659" y="1961557"/>
        <a:ext cx="3022993" cy="1511266"/>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DDDEA-63BC-40A0-8BC0-D6413F38691F}" type="datetimeFigureOut">
              <a:rPr lang="en-US" smtClean="0"/>
              <a:t>9/12/2025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6F76E-E60C-4C54-B47A-C2C406EC8F72}" type="slidenum">
              <a:rPr lang="en-US" smtClean="0"/>
              <a:t>‹#›</a:t>
            </a:fld>
            <a:endParaRPr lang="en-US" dirty="0"/>
          </a:p>
        </p:txBody>
      </p:sp>
    </p:spTree>
    <p:extLst>
      <p:ext uri="{BB962C8B-B14F-4D97-AF65-F5344CB8AC3E}">
        <p14:creationId xmlns:p14="http://schemas.microsoft.com/office/powerpoint/2010/main" val="298748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689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9/12/2025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572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9/12/2025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1562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9/12/2025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4859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9/12/2025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235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9/12/2025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9114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9/12/2025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2773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9/12/2025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1586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9/12/2025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31530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9/12/2025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584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9/12/2025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65219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2020104020203"/>
              <a:ea typeface="+mn-ea"/>
              <a:cs typeface="+mn-cs"/>
            </a:endParaRPr>
          </a:p>
        </p:txBody>
      </p:sp>
      <p:pic>
        <p:nvPicPr>
          <p:cNvPr id="9" name="Picture 8">
            <a:extLst>
              <a:ext uri="{FF2B5EF4-FFF2-40B4-BE49-F238E27FC236}">
                <a16:creationId xmlns:a16="http://schemas.microsoft.com/office/drawing/2014/main" id="{EF0A591C-6B7E-1460-E000-E685369C99E0}"/>
              </a:ext>
            </a:extLst>
          </p:cNvPr>
          <p:cNvPicPr>
            <a:picLocks noChangeAspect="1"/>
          </p:cNvPicPr>
          <p:nvPr/>
        </p:nvPicPr>
        <p:blipFill>
          <a:blip r:embed="rId3">
            <a:alphaModFix amt="70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983235" y="462117"/>
            <a:ext cx="10225530" cy="681568"/>
          </a:xfrm>
        </p:spPr>
        <p:txBody>
          <a:bodyPr>
            <a:normAutofit/>
          </a:bodyPr>
          <a:lstStyle/>
          <a:p>
            <a:r>
              <a:rPr lang="en-US" sz="3000" dirty="0">
                <a:solidFill>
                  <a:schemeClr val="tx1"/>
                </a:solidFill>
              </a:rPr>
              <a:t>Team : 06</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983235" y="1348503"/>
            <a:ext cx="10225530" cy="1958568"/>
          </a:xfrm>
        </p:spPr>
        <p:txBody>
          <a:bodyPr>
            <a:normAutofit/>
          </a:bodyPr>
          <a:lstStyle/>
          <a:p>
            <a:r>
              <a:rPr lang="en-US" sz="5400" dirty="0">
                <a:solidFill>
                  <a:schemeClr val="tx1"/>
                </a:solidFill>
                <a:latin typeface="+mj-lt"/>
              </a:rPr>
              <a:t>Food brand understand customer trend</a:t>
            </a:r>
          </a:p>
        </p:txBody>
      </p:sp>
      <p:sp>
        <p:nvSpPr>
          <p:cNvPr id="10" name="TextBox 9">
            <a:extLst>
              <a:ext uri="{FF2B5EF4-FFF2-40B4-BE49-F238E27FC236}">
                <a16:creationId xmlns:a16="http://schemas.microsoft.com/office/drawing/2014/main" id="{C9F5C793-0DEF-A06B-59DB-C71FDD8CE009}"/>
              </a:ext>
            </a:extLst>
          </p:cNvPr>
          <p:cNvSpPr txBox="1"/>
          <p:nvPr/>
        </p:nvSpPr>
        <p:spPr>
          <a:xfrm>
            <a:off x="8514745" y="5990913"/>
            <a:ext cx="3559277" cy="646331"/>
          </a:xfrm>
          <a:prstGeom prst="rect">
            <a:avLst/>
          </a:prstGeom>
          <a:noFill/>
        </p:spPr>
        <p:txBody>
          <a:bodyPr wrap="square" rtlCol="0">
            <a:spAutoFit/>
          </a:bodyPr>
          <a:lstStyle/>
          <a:p>
            <a:r>
              <a:rPr lang="en-IN" dirty="0">
                <a:latin typeface="Montserrat ExtraBold" pitchFamily="2" charset="0"/>
                <a:cs typeface="Poppins Medium" panose="00000600000000000000" pitchFamily="2" charset="0"/>
              </a:rPr>
              <a:t>GUIDANCE BY : PAVITHRA KANNAN MAM</a:t>
            </a:r>
          </a:p>
        </p:txBody>
      </p:sp>
      <p:pic>
        <p:nvPicPr>
          <p:cNvPr id="14" name="Picture 13">
            <a:extLst>
              <a:ext uri="{FF2B5EF4-FFF2-40B4-BE49-F238E27FC236}">
                <a16:creationId xmlns:a16="http://schemas.microsoft.com/office/drawing/2014/main" id="{74363BE2-0634-0F2F-C38A-B6DFC33ECC96}"/>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rot="5400000">
            <a:off x="7837800" y="6034594"/>
            <a:ext cx="558967" cy="558967"/>
          </a:xfrm>
          <a:prstGeom prst="rect">
            <a:avLst/>
          </a:prstGeom>
        </p:spPr>
      </p:pic>
    </p:spTree>
    <p:extLst>
      <p:ext uri="{BB962C8B-B14F-4D97-AF65-F5344CB8AC3E}">
        <p14:creationId xmlns:p14="http://schemas.microsoft.com/office/powerpoint/2010/main" val="1205248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0EA60B7D-ADF9-E299-BB76-B18BCD67E2C1}"/>
              </a:ext>
            </a:extLst>
          </p:cNvPr>
          <p:cNvGraphicFramePr/>
          <p:nvPr>
            <p:extLst>
              <p:ext uri="{D42A27DB-BD31-4B8C-83A1-F6EECF244321}">
                <p14:modId xmlns:p14="http://schemas.microsoft.com/office/powerpoint/2010/main" val="4270945209"/>
              </p:ext>
            </p:extLst>
          </p:nvPr>
        </p:nvGraphicFramePr>
        <p:xfrm>
          <a:off x="1365045" y="847485"/>
          <a:ext cx="946191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6125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781CD-34C3-2043-A469-FE99FA039E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4559F7-72DE-0FFC-B000-86517DB952D0}"/>
              </a:ext>
            </a:extLst>
          </p:cNvPr>
          <p:cNvSpPr>
            <a:spLocks noGrp="1"/>
          </p:cNvSpPr>
          <p:nvPr>
            <p:ph type="title"/>
          </p:nvPr>
        </p:nvSpPr>
        <p:spPr>
          <a:xfrm>
            <a:off x="581192" y="835741"/>
            <a:ext cx="11029616" cy="754429"/>
          </a:xfrm>
        </p:spPr>
        <p:txBody>
          <a:bodyPr>
            <a:normAutofit/>
          </a:bodyPr>
          <a:lstStyle/>
          <a:p>
            <a:pPr algn="ctr"/>
            <a:r>
              <a:rPr lang="en-IN" sz="4000" dirty="0"/>
              <a:t>Milestones</a:t>
            </a:r>
          </a:p>
        </p:txBody>
      </p:sp>
      <p:pic>
        <p:nvPicPr>
          <p:cNvPr id="12" name="Picture 11">
            <a:extLst>
              <a:ext uri="{FF2B5EF4-FFF2-40B4-BE49-F238E27FC236}">
                <a16:creationId xmlns:a16="http://schemas.microsoft.com/office/drawing/2014/main" id="{FCF5DE4B-5D71-F117-9B51-6DD28E64DDD9}"/>
              </a:ext>
            </a:extLst>
          </p:cNvPr>
          <p:cNvPicPr>
            <a:picLocks noChangeAspect="1"/>
          </p:cNvPicPr>
          <p:nvPr/>
        </p:nvPicPr>
        <p:blipFill>
          <a:blip r:embed="rId2"/>
          <a:stretch>
            <a:fillRect/>
          </a:stretch>
        </p:blipFill>
        <p:spPr>
          <a:xfrm>
            <a:off x="1054706" y="2040186"/>
            <a:ext cx="754429" cy="754429"/>
          </a:xfrm>
          <a:prstGeom prst="rect">
            <a:avLst/>
          </a:prstGeom>
        </p:spPr>
      </p:pic>
      <p:pic>
        <p:nvPicPr>
          <p:cNvPr id="14" name="Picture 13">
            <a:extLst>
              <a:ext uri="{FF2B5EF4-FFF2-40B4-BE49-F238E27FC236}">
                <a16:creationId xmlns:a16="http://schemas.microsoft.com/office/drawing/2014/main" id="{C16E59F0-2892-E4DE-7CA9-AD72A49BEE81}"/>
              </a:ext>
            </a:extLst>
          </p:cNvPr>
          <p:cNvPicPr>
            <a:picLocks noChangeAspect="1"/>
          </p:cNvPicPr>
          <p:nvPr/>
        </p:nvPicPr>
        <p:blipFill>
          <a:blip r:embed="rId3"/>
          <a:stretch>
            <a:fillRect/>
          </a:stretch>
        </p:blipFill>
        <p:spPr>
          <a:xfrm>
            <a:off x="10823468" y="5480490"/>
            <a:ext cx="1083538" cy="1083538"/>
          </a:xfrm>
          <a:prstGeom prst="rect">
            <a:avLst/>
          </a:prstGeom>
        </p:spPr>
      </p:pic>
      <p:pic>
        <p:nvPicPr>
          <p:cNvPr id="18" name="Picture 17">
            <a:extLst>
              <a:ext uri="{FF2B5EF4-FFF2-40B4-BE49-F238E27FC236}">
                <a16:creationId xmlns:a16="http://schemas.microsoft.com/office/drawing/2014/main" id="{409BDC7C-F53B-118C-E40A-024A52C76387}"/>
              </a:ext>
            </a:extLst>
          </p:cNvPr>
          <p:cNvPicPr>
            <a:picLocks noChangeAspect="1"/>
          </p:cNvPicPr>
          <p:nvPr/>
        </p:nvPicPr>
        <p:blipFill>
          <a:blip r:embed="rId2"/>
          <a:stretch>
            <a:fillRect/>
          </a:stretch>
        </p:blipFill>
        <p:spPr>
          <a:xfrm>
            <a:off x="3532884" y="2040185"/>
            <a:ext cx="754429" cy="754429"/>
          </a:xfrm>
          <a:prstGeom prst="rect">
            <a:avLst/>
          </a:prstGeom>
        </p:spPr>
      </p:pic>
      <p:pic>
        <p:nvPicPr>
          <p:cNvPr id="19" name="Picture 18">
            <a:extLst>
              <a:ext uri="{FF2B5EF4-FFF2-40B4-BE49-F238E27FC236}">
                <a16:creationId xmlns:a16="http://schemas.microsoft.com/office/drawing/2014/main" id="{ADA240CA-EEB9-8F23-60B5-F3D239024117}"/>
              </a:ext>
            </a:extLst>
          </p:cNvPr>
          <p:cNvPicPr>
            <a:picLocks noChangeAspect="1"/>
          </p:cNvPicPr>
          <p:nvPr/>
        </p:nvPicPr>
        <p:blipFill>
          <a:blip r:embed="rId2"/>
          <a:stretch>
            <a:fillRect/>
          </a:stretch>
        </p:blipFill>
        <p:spPr>
          <a:xfrm>
            <a:off x="6011062" y="2040184"/>
            <a:ext cx="754429" cy="754429"/>
          </a:xfrm>
          <a:prstGeom prst="rect">
            <a:avLst/>
          </a:prstGeom>
        </p:spPr>
      </p:pic>
      <p:pic>
        <p:nvPicPr>
          <p:cNvPr id="20" name="Picture 19">
            <a:extLst>
              <a:ext uri="{FF2B5EF4-FFF2-40B4-BE49-F238E27FC236}">
                <a16:creationId xmlns:a16="http://schemas.microsoft.com/office/drawing/2014/main" id="{D653F46B-41F9-0B7A-5680-9E9B12BD38C9}"/>
              </a:ext>
            </a:extLst>
          </p:cNvPr>
          <p:cNvPicPr>
            <a:picLocks noChangeAspect="1"/>
          </p:cNvPicPr>
          <p:nvPr/>
        </p:nvPicPr>
        <p:blipFill>
          <a:blip r:embed="rId2"/>
          <a:stretch>
            <a:fillRect/>
          </a:stretch>
        </p:blipFill>
        <p:spPr>
          <a:xfrm>
            <a:off x="8489240" y="2040184"/>
            <a:ext cx="754429" cy="754429"/>
          </a:xfrm>
          <a:prstGeom prst="rect">
            <a:avLst/>
          </a:prstGeom>
        </p:spPr>
      </p:pic>
      <p:cxnSp>
        <p:nvCxnSpPr>
          <p:cNvPr id="24" name="Connector: Curved 23">
            <a:extLst>
              <a:ext uri="{FF2B5EF4-FFF2-40B4-BE49-F238E27FC236}">
                <a16:creationId xmlns:a16="http://schemas.microsoft.com/office/drawing/2014/main" id="{1B4409F1-211C-4C94-A053-79C0A060E224}"/>
              </a:ext>
            </a:extLst>
          </p:cNvPr>
          <p:cNvCxnSpPr>
            <a:cxnSpLocks/>
            <a:stCxn id="20" idx="3"/>
            <a:endCxn id="14" idx="1"/>
          </p:cNvCxnSpPr>
          <p:nvPr/>
        </p:nvCxnSpPr>
        <p:spPr>
          <a:xfrm>
            <a:off x="9243669" y="2417399"/>
            <a:ext cx="1579799" cy="3604860"/>
          </a:xfrm>
          <a:prstGeom prst="curvedConnector3">
            <a:avLst>
              <a:gd name="adj1" fmla="val 74895"/>
            </a:avLst>
          </a:prstGeom>
        </p:spPr>
        <p:style>
          <a:lnRef idx="1">
            <a:schemeClr val="dk1"/>
          </a:lnRef>
          <a:fillRef idx="0">
            <a:schemeClr val="dk1"/>
          </a:fillRef>
          <a:effectRef idx="0">
            <a:schemeClr val="dk1"/>
          </a:effectRef>
          <a:fontRef idx="minor">
            <a:schemeClr val="tx1"/>
          </a:fontRef>
        </p:style>
      </p:cxnSp>
      <p:cxnSp>
        <p:nvCxnSpPr>
          <p:cNvPr id="27" name="Connector: Curved 26">
            <a:extLst>
              <a:ext uri="{FF2B5EF4-FFF2-40B4-BE49-F238E27FC236}">
                <a16:creationId xmlns:a16="http://schemas.microsoft.com/office/drawing/2014/main" id="{86310AE3-8EB1-F80B-E5AA-F870244064FC}"/>
              </a:ext>
            </a:extLst>
          </p:cNvPr>
          <p:cNvCxnSpPr>
            <a:stCxn id="12" idx="3"/>
            <a:endCxn id="18" idx="1"/>
          </p:cNvCxnSpPr>
          <p:nvPr/>
        </p:nvCxnSpPr>
        <p:spPr>
          <a:xfrm flipV="1">
            <a:off x="1809135" y="2417400"/>
            <a:ext cx="1723749" cy="1"/>
          </a:xfrm>
          <a:prstGeom prst="curvedConnector3">
            <a:avLst/>
          </a:prstGeom>
        </p:spPr>
        <p:style>
          <a:lnRef idx="1">
            <a:schemeClr val="dk1"/>
          </a:lnRef>
          <a:fillRef idx="0">
            <a:schemeClr val="dk1"/>
          </a:fillRef>
          <a:effectRef idx="0">
            <a:schemeClr val="dk1"/>
          </a:effectRef>
          <a:fontRef idx="minor">
            <a:schemeClr val="tx1"/>
          </a:fontRef>
        </p:style>
      </p:cxnSp>
      <p:cxnSp>
        <p:nvCxnSpPr>
          <p:cNvPr id="29" name="Connector: Curved 28">
            <a:extLst>
              <a:ext uri="{FF2B5EF4-FFF2-40B4-BE49-F238E27FC236}">
                <a16:creationId xmlns:a16="http://schemas.microsoft.com/office/drawing/2014/main" id="{1826F7AA-DD63-C3D7-2F1A-37B14B71B73B}"/>
              </a:ext>
            </a:extLst>
          </p:cNvPr>
          <p:cNvCxnSpPr>
            <a:stCxn id="18" idx="3"/>
            <a:endCxn id="19" idx="1"/>
          </p:cNvCxnSpPr>
          <p:nvPr/>
        </p:nvCxnSpPr>
        <p:spPr>
          <a:xfrm flipV="1">
            <a:off x="4287313" y="2417399"/>
            <a:ext cx="1723749" cy="1"/>
          </a:xfrm>
          <a:prstGeom prst="curvedConnector3">
            <a:avLst/>
          </a:prstGeom>
        </p:spPr>
        <p:style>
          <a:lnRef idx="1">
            <a:schemeClr val="dk1"/>
          </a:lnRef>
          <a:fillRef idx="0">
            <a:schemeClr val="dk1"/>
          </a:fillRef>
          <a:effectRef idx="0">
            <a:schemeClr val="dk1"/>
          </a:effectRef>
          <a:fontRef idx="minor">
            <a:schemeClr val="tx1"/>
          </a:fontRef>
        </p:style>
      </p:cxnSp>
      <p:cxnSp>
        <p:nvCxnSpPr>
          <p:cNvPr id="31" name="Connector: Curved 30">
            <a:extLst>
              <a:ext uri="{FF2B5EF4-FFF2-40B4-BE49-F238E27FC236}">
                <a16:creationId xmlns:a16="http://schemas.microsoft.com/office/drawing/2014/main" id="{20510DFA-42AD-64B8-031F-C5D2DB020CA5}"/>
              </a:ext>
            </a:extLst>
          </p:cNvPr>
          <p:cNvCxnSpPr>
            <a:stCxn id="19" idx="3"/>
            <a:endCxn id="20" idx="1"/>
          </p:cNvCxnSpPr>
          <p:nvPr/>
        </p:nvCxnSpPr>
        <p:spPr>
          <a:xfrm>
            <a:off x="6765491" y="2417399"/>
            <a:ext cx="1723749" cy="12700"/>
          </a:xfrm>
          <a:prstGeom prst="curvedConnector3">
            <a:avLst/>
          </a:prstGeom>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FE03A74E-3410-6E47-5143-82F856438073}"/>
              </a:ext>
            </a:extLst>
          </p:cNvPr>
          <p:cNvSpPr txBox="1"/>
          <p:nvPr/>
        </p:nvSpPr>
        <p:spPr>
          <a:xfrm>
            <a:off x="605587" y="3323301"/>
            <a:ext cx="1850663" cy="1856125"/>
          </a:xfrm>
          <a:prstGeom prst="roundRect">
            <a:avLst>
              <a:gd name="adj" fmla="val 10892"/>
            </a:avLst>
          </a:prstGeom>
          <a:solidFill>
            <a:schemeClr val="accent1">
              <a:lumMod val="20000"/>
              <a:lumOff val="80000"/>
            </a:schemeClr>
          </a:solidFill>
        </p:spPr>
        <p:txBody>
          <a:bodyPr wrap="square" rtlCol="0">
            <a:spAutoFit/>
          </a:bodyPr>
          <a:lstStyle/>
          <a:p>
            <a:r>
              <a:rPr lang="en-US" dirty="0">
                <a:latin typeface="Poppins Medium" panose="00000600000000000000" pitchFamily="2" charset="0"/>
                <a:cs typeface="Poppins Medium" panose="00000600000000000000" pitchFamily="2" charset="0"/>
              </a:rPr>
              <a:t>Power BI dashboards created to visualize sentiment trends.</a:t>
            </a:r>
            <a:endParaRPr lang="en-IN" dirty="0">
              <a:latin typeface="Poppins Medium" panose="00000600000000000000" pitchFamily="2" charset="0"/>
              <a:cs typeface="Poppins Medium" panose="00000600000000000000" pitchFamily="2" charset="0"/>
            </a:endParaRPr>
          </a:p>
        </p:txBody>
      </p:sp>
      <p:sp>
        <p:nvSpPr>
          <p:cNvPr id="34" name="TextBox 33">
            <a:extLst>
              <a:ext uri="{FF2B5EF4-FFF2-40B4-BE49-F238E27FC236}">
                <a16:creationId xmlns:a16="http://schemas.microsoft.com/office/drawing/2014/main" id="{45351350-637B-4232-F6C6-83A19F12A836}"/>
              </a:ext>
            </a:extLst>
          </p:cNvPr>
          <p:cNvSpPr txBox="1"/>
          <p:nvPr/>
        </p:nvSpPr>
        <p:spPr>
          <a:xfrm>
            <a:off x="2808171" y="3323301"/>
            <a:ext cx="2501247" cy="2735342"/>
          </a:xfrm>
          <a:prstGeom prst="roundRect">
            <a:avLst>
              <a:gd name="adj" fmla="val 11855"/>
            </a:avLst>
          </a:prstGeom>
          <a:solidFill>
            <a:schemeClr val="accent1">
              <a:lumMod val="20000"/>
              <a:lumOff val="80000"/>
            </a:schemeClr>
          </a:solidFill>
        </p:spPr>
        <p:txBody>
          <a:bodyPr wrap="square" rtlCol="0">
            <a:spAutoFit/>
          </a:bodyPr>
          <a:lstStyle/>
          <a:p>
            <a:r>
              <a:rPr lang="en-US" dirty="0">
                <a:latin typeface="Poppins Medium" panose="00000600000000000000" pitchFamily="2" charset="0"/>
                <a:cs typeface="Poppins Medium" panose="00000600000000000000" pitchFamily="2" charset="0"/>
              </a:rPr>
              <a:t>Use of </a:t>
            </a:r>
            <a:r>
              <a:rPr lang="en-US" b="1" dirty="0">
                <a:latin typeface="Poppins Medium" panose="00000600000000000000" pitchFamily="2" charset="0"/>
                <a:cs typeface="Poppins Medium" panose="00000600000000000000" pitchFamily="2" charset="0"/>
              </a:rPr>
              <a:t>DAX measures</a:t>
            </a:r>
            <a:r>
              <a:rPr lang="en-US" dirty="0">
                <a:latin typeface="Poppins Medium" panose="00000600000000000000" pitchFamily="2" charset="0"/>
                <a:cs typeface="Poppins Medium" panose="00000600000000000000" pitchFamily="2" charset="0"/>
              </a:rPr>
              <a:t> to calculate : </a:t>
            </a:r>
          </a:p>
          <a:p>
            <a:pPr marL="742950" lvl="1" indent="-285750">
              <a:buFont typeface="Arial" panose="020B0604020202020204" pitchFamily="34" charset="0"/>
              <a:buChar char="•"/>
            </a:pPr>
            <a:r>
              <a:rPr lang="en-US" dirty="0">
                <a:latin typeface="Poppins Medium" panose="00000600000000000000" pitchFamily="2" charset="0"/>
                <a:cs typeface="Poppins Medium" panose="00000600000000000000" pitchFamily="2" charset="0"/>
              </a:rPr>
              <a:t>Positive feedback ratio</a:t>
            </a:r>
          </a:p>
          <a:p>
            <a:pPr marL="742950" lvl="1" indent="-285750">
              <a:buFont typeface="Arial" panose="020B0604020202020204" pitchFamily="34" charset="0"/>
              <a:buChar char="•"/>
            </a:pPr>
            <a:r>
              <a:rPr lang="en-US" dirty="0">
                <a:latin typeface="Poppins Medium" panose="00000600000000000000" pitchFamily="2" charset="0"/>
                <a:cs typeface="Poppins Medium" panose="00000600000000000000" pitchFamily="2" charset="0"/>
              </a:rPr>
              <a:t>Sentiment changes over time</a:t>
            </a:r>
          </a:p>
        </p:txBody>
      </p:sp>
      <p:sp>
        <p:nvSpPr>
          <p:cNvPr id="35" name="TextBox 34">
            <a:extLst>
              <a:ext uri="{FF2B5EF4-FFF2-40B4-BE49-F238E27FC236}">
                <a16:creationId xmlns:a16="http://schemas.microsoft.com/office/drawing/2014/main" id="{5D5FD455-163F-BD6D-CCA0-01142D1166B7}"/>
              </a:ext>
            </a:extLst>
          </p:cNvPr>
          <p:cNvSpPr txBox="1"/>
          <p:nvPr/>
        </p:nvSpPr>
        <p:spPr>
          <a:xfrm>
            <a:off x="5475591" y="3323301"/>
            <a:ext cx="1825370" cy="1281589"/>
          </a:xfrm>
          <a:prstGeom prst="roundRect">
            <a:avLst>
              <a:gd name="adj" fmla="val 11167"/>
            </a:avLst>
          </a:prstGeom>
          <a:solidFill>
            <a:schemeClr val="accent1">
              <a:lumMod val="20000"/>
              <a:lumOff val="80000"/>
            </a:schemeClr>
          </a:solidFill>
        </p:spPr>
        <p:txBody>
          <a:bodyPr wrap="square" rtlCol="0">
            <a:spAutoFit/>
          </a:bodyPr>
          <a:lstStyle/>
          <a:p>
            <a:r>
              <a:rPr lang="en-IN" dirty="0">
                <a:latin typeface="Poppins Medium" panose="00000600000000000000" pitchFamily="2" charset="0"/>
                <a:cs typeface="Poppins Medium" panose="00000600000000000000" pitchFamily="2" charset="0"/>
              </a:rPr>
              <a:t>Review Volume &amp; Sentiment Breakdown</a:t>
            </a:r>
          </a:p>
        </p:txBody>
      </p:sp>
      <p:sp>
        <p:nvSpPr>
          <p:cNvPr id="36" name="TextBox 35">
            <a:extLst>
              <a:ext uri="{FF2B5EF4-FFF2-40B4-BE49-F238E27FC236}">
                <a16:creationId xmlns:a16="http://schemas.microsoft.com/office/drawing/2014/main" id="{DECCA2B6-0FEF-4F13-A702-9CF9A07A10EA}"/>
              </a:ext>
            </a:extLst>
          </p:cNvPr>
          <p:cNvSpPr txBox="1"/>
          <p:nvPr/>
        </p:nvSpPr>
        <p:spPr>
          <a:xfrm>
            <a:off x="7652882" y="3298676"/>
            <a:ext cx="2494008" cy="967978"/>
          </a:xfrm>
          <a:prstGeom prst="roundRect">
            <a:avLst>
              <a:gd name="adj" fmla="val 8967"/>
            </a:avLst>
          </a:prstGeom>
          <a:solidFill>
            <a:schemeClr val="accent1">
              <a:lumMod val="20000"/>
              <a:lumOff val="80000"/>
            </a:schemeClr>
          </a:solidFill>
        </p:spPr>
        <p:txBody>
          <a:bodyPr wrap="square" rtlCol="0">
            <a:spAutoFit/>
          </a:bodyPr>
          <a:lstStyle/>
          <a:p>
            <a:r>
              <a:rPr lang="en-IN" dirty="0">
                <a:latin typeface="Poppins Medium" panose="00000600000000000000" pitchFamily="2" charset="0"/>
                <a:cs typeface="Poppins Medium" panose="00000600000000000000" pitchFamily="2" charset="0"/>
              </a:rPr>
              <a:t>Review Volume &amp; Sentiment Distribution chart</a:t>
            </a:r>
          </a:p>
        </p:txBody>
      </p:sp>
      <p:pic>
        <p:nvPicPr>
          <p:cNvPr id="5" name="Picture 4">
            <a:extLst>
              <a:ext uri="{FF2B5EF4-FFF2-40B4-BE49-F238E27FC236}">
                <a16:creationId xmlns:a16="http://schemas.microsoft.com/office/drawing/2014/main" id="{76A22CAC-4A83-E539-E29E-406F9949BBC0}"/>
              </a:ext>
            </a:extLst>
          </p:cNvPr>
          <p:cNvPicPr>
            <a:picLocks noChangeAspect="1"/>
          </p:cNvPicPr>
          <p:nvPr/>
        </p:nvPicPr>
        <p:blipFill>
          <a:blip r:embed="rId4"/>
          <a:stretch>
            <a:fillRect/>
          </a:stretch>
        </p:blipFill>
        <p:spPr>
          <a:xfrm>
            <a:off x="7734815" y="872144"/>
            <a:ext cx="754425" cy="754425"/>
          </a:xfrm>
          <a:prstGeom prst="rect">
            <a:avLst/>
          </a:prstGeom>
        </p:spPr>
      </p:pic>
    </p:spTree>
    <p:extLst>
      <p:ext uri="{BB962C8B-B14F-4D97-AF65-F5344CB8AC3E}">
        <p14:creationId xmlns:p14="http://schemas.microsoft.com/office/powerpoint/2010/main" val="2057710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2"/>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15B4E-423B-2E20-84A3-FF81E157B190}"/>
              </a:ext>
            </a:extLst>
          </p:cNvPr>
          <p:cNvSpPr>
            <a:spLocks noGrp="1"/>
          </p:cNvSpPr>
          <p:nvPr>
            <p:ph type="title"/>
          </p:nvPr>
        </p:nvSpPr>
        <p:spPr/>
        <p:txBody>
          <a:bodyPr>
            <a:normAutofit/>
          </a:bodyPr>
          <a:lstStyle/>
          <a:p>
            <a:pPr algn="ctr"/>
            <a:r>
              <a:rPr lang="en-IN" sz="4000" dirty="0"/>
              <a:t>objective</a:t>
            </a:r>
          </a:p>
        </p:txBody>
      </p:sp>
      <p:sp>
        <p:nvSpPr>
          <p:cNvPr id="8" name="TextBox 7">
            <a:extLst>
              <a:ext uri="{FF2B5EF4-FFF2-40B4-BE49-F238E27FC236}">
                <a16:creationId xmlns:a16="http://schemas.microsoft.com/office/drawing/2014/main" id="{0A788D3E-A3D5-0A11-A18D-FD4F100944CB}"/>
              </a:ext>
            </a:extLst>
          </p:cNvPr>
          <p:cNvSpPr txBox="1"/>
          <p:nvPr/>
        </p:nvSpPr>
        <p:spPr>
          <a:xfrm>
            <a:off x="512365" y="2025445"/>
            <a:ext cx="11029618" cy="1477328"/>
          </a:xfrm>
          <a:prstGeom prst="rect">
            <a:avLst/>
          </a:prstGeom>
          <a:noFill/>
        </p:spPr>
        <p:txBody>
          <a:bodyPr wrap="square" rtlCol="0">
            <a:spAutoFit/>
          </a:bodyPr>
          <a:lstStyle/>
          <a:p>
            <a:r>
              <a:rPr lang="en-US" dirty="0">
                <a:latin typeface="Poppins Medium" panose="00000600000000000000" pitchFamily="2" charset="0"/>
                <a:cs typeface="Poppins Medium" panose="00000600000000000000" pitchFamily="2" charset="0"/>
              </a:rPr>
              <a:t>The primary objective of Milestone 2 is to analyze customer feedback through sentiment classification in order to gain actionable insights that can help food brands improve their services and offerings. Customer feedback, provided as ratings and reviews, holds a wealth of information about customer preferences, satisfaction levels, and pain points. However, this feedback is often unstructured and difficult to interpret without proper tools.</a:t>
            </a:r>
          </a:p>
        </p:txBody>
      </p:sp>
      <p:pic>
        <p:nvPicPr>
          <p:cNvPr id="11" name="Picture 10">
            <a:extLst>
              <a:ext uri="{FF2B5EF4-FFF2-40B4-BE49-F238E27FC236}">
                <a16:creationId xmlns:a16="http://schemas.microsoft.com/office/drawing/2014/main" id="{2F66247C-0BD0-468D-23A5-5551985A807B}"/>
              </a:ext>
            </a:extLst>
          </p:cNvPr>
          <p:cNvPicPr>
            <a:picLocks noChangeAspect="1"/>
          </p:cNvPicPr>
          <p:nvPr/>
        </p:nvPicPr>
        <p:blipFill>
          <a:blip r:embed="rId2"/>
          <a:stretch>
            <a:fillRect/>
          </a:stretch>
        </p:blipFill>
        <p:spPr>
          <a:xfrm>
            <a:off x="6883670" y="4158753"/>
            <a:ext cx="2699247" cy="2699247"/>
          </a:xfrm>
          <a:prstGeom prst="rect">
            <a:avLst/>
          </a:prstGeom>
        </p:spPr>
      </p:pic>
      <p:pic>
        <p:nvPicPr>
          <p:cNvPr id="12" name="Picture 11">
            <a:extLst>
              <a:ext uri="{FF2B5EF4-FFF2-40B4-BE49-F238E27FC236}">
                <a16:creationId xmlns:a16="http://schemas.microsoft.com/office/drawing/2014/main" id="{B2AC901C-611B-8023-9A24-C772146EA7C0}"/>
              </a:ext>
            </a:extLst>
          </p:cNvPr>
          <p:cNvPicPr>
            <a:picLocks noChangeAspect="1"/>
          </p:cNvPicPr>
          <p:nvPr/>
        </p:nvPicPr>
        <p:blipFill>
          <a:blip r:embed="rId3"/>
          <a:stretch>
            <a:fillRect/>
          </a:stretch>
        </p:blipFill>
        <p:spPr>
          <a:xfrm>
            <a:off x="3704206" y="934441"/>
            <a:ext cx="870048" cy="870048"/>
          </a:xfrm>
          <a:prstGeom prst="rect">
            <a:avLst/>
          </a:prstGeom>
        </p:spPr>
      </p:pic>
    </p:spTree>
    <p:extLst>
      <p:ext uri="{BB962C8B-B14F-4D97-AF65-F5344CB8AC3E}">
        <p14:creationId xmlns:p14="http://schemas.microsoft.com/office/powerpoint/2010/main" val="270584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C7A51-7918-B0FB-A1F9-EB3C7DF288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BCE377-B0E3-9B1A-3953-48DC211CFFF5}"/>
              </a:ext>
            </a:extLst>
          </p:cNvPr>
          <p:cNvSpPr>
            <a:spLocks noGrp="1"/>
          </p:cNvSpPr>
          <p:nvPr>
            <p:ph type="title"/>
          </p:nvPr>
        </p:nvSpPr>
        <p:spPr>
          <a:xfrm>
            <a:off x="581192" y="944832"/>
            <a:ext cx="11029616" cy="676268"/>
          </a:xfrm>
        </p:spPr>
        <p:txBody>
          <a:bodyPr>
            <a:normAutofit fontScale="90000"/>
          </a:bodyPr>
          <a:lstStyle/>
          <a:p>
            <a:pPr algn="ctr"/>
            <a:r>
              <a:rPr lang="en-IN" sz="4400" dirty="0"/>
              <a:t>objective</a:t>
            </a:r>
            <a:endParaRPr lang="en-IN" sz="4000" dirty="0"/>
          </a:p>
        </p:txBody>
      </p:sp>
      <p:sp>
        <p:nvSpPr>
          <p:cNvPr id="8" name="TextBox 7">
            <a:extLst>
              <a:ext uri="{FF2B5EF4-FFF2-40B4-BE49-F238E27FC236}">
                <a16:creationId xmlns:a16="http://schemas.microsoft.com/office/drawing/2014/main" id="{5CCA3B95-A7F1-C3B4-515B-822200627DF3}"/>
              </a:ext>
            </a:extLst>
          </p:cNvPr>
          <p:cNvSpPr txBox="1"/>
          <p:nvPr/>
        </p:nvSpPr>
        <p:spPr>
          <a:xfrm>
            <a:off x="512365" y="2025445"/>
            <a:ext cx="11029618" cy="4431983"/>
          </a:xfrm>
          <a:prstGeom prst="rect">
            <a:avLst/>
          </a:prstGeom>
          <a:noFill/>
        </p:spPr>
        <p:txBody>
          <a:bodyPr wrap="square" rtlCol="0">
            <a:spAutoFit/>
          </a:bodyPr>
          <a:lstStyle/>
          <a:p>
            <a:r>
              <a:rPr lang="en-US" b="1" dirty="0">
                <a:latin typeface="Poppins Medium" panose="00000600000000000000" pitchFamily="2" charset="0"/>
                <a:cs typeface="Poppins Medium" panose="00000600000000000000" pitchFamily="2" charset="0"/>
              </a:rPr>
              <a:t>To make sense of the feedback, we classified reviews into four distinct sentiment categories based on their ratings :</a:t>
            </a:r>
          </a:p>
          <a:p>
            <a:endParaRPr lang="en-US"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ü"/>
            </a:pPr>
            <a:r>
              <a:rPr lang="en-US" sz="1600" b="1" dirty="0">
                <a:latin typeface="Poppins Medium" panose="00000600000000000000" pitchFamily="2" charset="0"/>
                <a:cs typeface="Poppins Medium" panose="00000600000000000000" pitchFamily="2" charset="0"/>
              </a:rPr>
              <a:t>Excellent Reviews (Rating &gt; 4.5)</a:t>
            </a:r>
          </a:p>
          <a:p>
            <a:r>
              <a:rPr lang="en-US" sz="1400" dirty="0">
                <a:latin typeface="Poppins Medium" panose="00000600000000000000" pitchFamily="2" charset="0"/>
                <a:cs typeface="Poppins Medium" panose="00000600000000000000" pitchFamily="2" charset="0"/>
              </a:rPr>
              <a:t>These are highly satisfied customers who had a superior experience with the food, service, or delivery. Understanding the characteristics of excellent reviews helps identify best practices and areas where the brand excels.</a:t>
            </a:r>
          </a:p>
          <a:p>
            <a:endParaRPr lang="en-US" sz="1400"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ü"/>
            </a:pPr>
            <a:r>
              <a:rPr lang="en-US" sz="1600" b="1" dirty="0">
                <a:latin typeface="Poppins Medium" panose="00000600000000000000" pitchFamily="2" charset="0"/>
                <a:cs typeface="Poppins Medium" panose="00000600000000000000" pitchFamily="2" charset="0"/>
              </a:rPr>
              <a:t>Good Reviews (Rating between 4.0 – 4.5) </a:t>
            </a:r>
          </a:p>
          <a:p>
            <a:r>
              <a:rPr lang="en-US" sz="1400" dirty="0">
                <a:latin typeface="Poppins Medium" panose="00000600000000000000" pitchFamily="2" charset="0"/>
                <a:cs typeface="Poppins Medium" panose="00000600000000000000" pitchFamily="2" charset="0"/>
              </a:rPr>
              <a:t>These reviews reflect satisfied customers who had a positive experience but may have encountered minor issue. Analyzing this category helps to reinforce strengths while recognizing areas for minor improvements.</a:t>
            </a:r>
          </a:p>
          <a:p>
            <a:endParaRPr lang="en-US" sz="1400"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ü"/>
            </a:pPr>
            <a:r>
              <a:rPr lang="en-US" sz="1600" b="1" dirty="0">
                <a:latin typeface="Poppins Medium" panose="00000600000000000000" pitchFamily="2" charset="0"/>
                <a:cs typeface="Poppins Medium" panose="00000600000000000000" pitchFamily="2" charset="0"/>
              </a:rPr>
              <a:t>Average Reviews (Rating between 3.5 – 4.0)</a:t>
            </a:r>
          </a:p>
          <a:p>
            <a:r>
              <a:rPr lang="en-US" sz="1400" dirty="0">
                <a:latin typeface="Poppins Medium" panose="00000600000000000000" pitchFamily="2" charset="0"/>
                <a:cs typeface="Poppins Medium" panose="00000600000000000000" pitchFamily="2" charset="0"/>
              </a:rPr>
              <a:t>These reviews indicate a mixed experience. Customers were neither highly satisfied nor dissatisfied. Studying this group helps understand the common reasons for mediocrity, enabling targeted improvements.</a:t>
            </a:r>
          </a:p>
          <a:p>
            <a:endParaRPr lang="en-US" sz="1400"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ü"/>
            </a:pPr>
            <a:r>
              <a:rPr lang="en-US" sz="1600" b="1" dirty="0">
                <a:latin typeface="Poppins Medium" panose="00000600000000000000" pitchFamily="2" charset="0"/>
                <a:cs typeface="Poppins Medium" panose="00000600000000000000" pitchFamily="2" charset="0"/>
              </a:rPr>
              <a:t>Poor Reviews (Rating below 3.5)</a:t>
            </a:r>
          </a:p>
          <a:p>
            <a:r>
              <a:rPr lang="en-US" sz="1400" dirty="0">
                <a:latin typeface="Poppins Medium" panose="00000600000000000000" pitchFamily="2" charset="0"/>
                <a:cs typeface="Poppins Medium" panose="00000600000000000000" pitchFamily="2" charset="0"/>
              </a:rPr>
              <a:t>These reviews represent dissatisfied customers who likely faced significant issues with food quality, delivery speed, or service. Insights from this category are critical in identifying gaps and driving corrective actions.</a:t>
            </a:r>
          </a:p>
        </p:txBody>
      </p:sp>
      <p:pic>
        <p:nvPicPr>
          <p:cNvPr id="5" name="Picture 4">
            <a:extLst>
              <a:ext uri="{FF2B5EF4-FFF2-40B4-BE49-F238E27FC236}">
                <a16:creationId xmlns:a16="http://schemas.microsoft.com/office/drawing/2014/main" id="{4C1EF873-C595-984B-747B-53799B2AF7B2}"/>
              </a:ext>
            </a:extLst>
          </p:cNvPr>
          <p:cNvPicPr>
            <a:picLocks noChangeAspect="1"/>
          </p:cNvPicPr>
          <p:nvPr/>
        </p:nvPicPr>
        <p:blipFill>
          <a:blip r:embed="rId2"/>
          <a:stretch>
            <a:fillRect/>
          </a:stretch>
        </p:blipFill>
        <p:spPr>
          <a:xfrm>
            <a:off x="3773654" y="847942"/>
            <a:ext cx="870048" cy="870048"/>
          </a:xfrm>
          <a:prstGeom prst="rect">
            <a:avLst/>
          </a:prstGeom>
        </p:spPr>
      </p:pic>
    </p:spTree>
    <p:extLst>
      <p:ext uri="{BB962C8B-B14F-4D97-AF65-F5344CB8AC3E}">
        <p14:creationId xmlns:p14="http://schemas.microsoft.com/office/powerpoint/2010/main" val="1053697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0274A-877C-3AB3-9AAC-9295DFDCB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F9CC0C-5CF4-90E2-686F-8FD0D0B5F437}"/>
              </a:ext>
            </a:extLst>
          </p:cNvPr>
          <p:cNvSpPr>
            <a:spLocks noGrp="1"/>
          </p:cNvSpPr>
          <p:nvPr>
            <p:ph type="title"/>
          </p:nvPr>
        </p:nvSpPr>
        <p:spPr>
          <a:xfrm>
            <a:off x="581195" y="776748"/>
            <a:ext cx="11029616" cy="656106"/>
          </a:xfrm>
        </p:spPr>
        <p:txBody>
          <a:bodyPr>
            <a:normAutofit fontScale="90000"/>
          </a:bodyPr>
          <a:lstStyle/>
          <a:p>
            <a:pPr algn="ctr"/>
            <a:r>
              <a:rPr lang="en-IN" sz="4400" dirty="0"/>
              <a:t>objective</a:t>
            </a:r>
            <a:endParaRPr lang="en-IN" sz="4000" dirty="0"/>
          </a:p>
        </p:txBody>
      </p:sp>
      <p:sp>
        <p:nvSpPr>
          <p:cNvPr id="8" name="TextBox 7">
            <a:extLst>
              <a:ext uri="{FF2B5EF4-FFF2-40B4-BE49-F238E27FC236}">
                <a16:creationId xmlns:a16="http://schemas.microsoft.com/office/drawing/2014/main" id="{44C4ADF5-893E-B57D-9D2A-3735A198132A}"/>
              </a:ext>
            </a:extLst>
          </p:cNvPr>
          <p:cNvSpPr txBox="1"/>
          <p:nvPr/>
        </p:nvSpPr>
        <p:spPr>
          <a:xfrm>
            <a:off x="581191" y="1700980"/>
            <a:ext cx="11029618" cy="4924425"/>
          </a:xfrm>
          <a:prstGeom prst="rect">
            <a:avLst/>
          </a:prstGeom>
          <a:noFill/>
        </p:spPr>
        <p:txBody>
          <a:bodyPr wrap="square" rtlCol="0">
            <a:spAutoFit/>
          </a:bodyPr>
          <a:lstStyle/>
          <a:p>
            <a:pPr marL="285750" indent="-285750">
              <a:buFont typeface="Wingdings" panose="05000000000000000000" pitchFamily="2" charset="2"/>
              <a:buChar char="ü"/>
            </a:pPr>
            <a:r>
              <a:rPr lang="en-US" b="1" dirty="0">
                <a:latin typeface="Poppins Medium" panose="00000600000000000000" pitchFamily="2" charset="0"/>
                <a:cs typeface="Poppins Medium" panose="00000600000000000000" pitchFamily="2" charset="0"/>
              </a:rPr>
              <a:t>Customer Experience Insights :</a:t>
            </a:r>
            <a:r>
              <a:rPr lang="en-US" dirty="0"/>
              <a:t> </a:t>
            </a:r>
          </a:p>
          <a:p>
            <a:r>
              <a:rPr lang="en-US" sz="1600" dirty="0">
                <a:latin typeface="Poppins Medium" panose="00000600000000000000" pitchFamily="2" charset="0"/>
                <a:cs typeface="Poppins Medium" panose="00000600000000000000" pitchFamily="2" charset="0"/>
              </a:rPr>
              <a:t>By categorizing feedback, brands can pinpoint what aspects of the service are working and what needs urgent attention.</a:t>
            </a:r>
          </a:p>
          <a:p>
            <a:endParaRPr lang="en-US" sz="1600"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ü"/>
            </a:pPr>
            <a:r>
              <a:rPr lang="en-US" b="1" dirty="0">
                <a:latin typeface="Poppins Medium" panose="00000600000000000000" pitchFamily="2" charset="0"/>
                <a:cs typeface="Poppins Medium" panose="00000600000000000000" pitchFamily="2" charset="0"/>
              </a:rPr>
              <a:t>Data-Driven Decisions :</a:t>
            </a:r>
            <a:r>
              <a:rPr lang="en-US" dirty="0">
                <a:latin typeface="Poppins Medium" panose="00000600000000000000" pitchFamily="2" charset="0"/>
                <a:cs typeface="Poppins Medium" panose="00000600000000000000" pitchFamily="2" charset="0"/>
              </a:rPr>
              <a:t> </a:t>
            </a:r>
          </a:p>
          <a:p>
            <a:r>
              <a:rPr lang="en-US" sz="1600" dirty="0">
                <a:latin typeface="Poppins Medium" panose="00000600000000000000" pitchFamily="2" charset="0"/>
                <a:cs typeface="Poppins Medium" panose="00000600000000000000" pitchFamily="2" charset="0"/>
              </a:rPr>
              <a:t>Structured sentiment analysis helps management make informed decisions rather than relying on anecdotal feedback.</a:t>
            </a:r>
          </a:p>
          <a:p>
            <a:endParaRPr lang="en-US" sz="1600"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ü"/>
            </a:pPr>
            <a:r>
              <a:rPr lang="en-US" b="1" dirty="0">
                <a:latin typeface="Poppins Medium" panose="00000600000000000000" pitchFamily="2" charset="0"/>
                <a:cs typeface="Poppins Medium" panose="00000600000000000000" pitchFamily="2" charset="0"/>
              </a:rPr>
              <a:t>Trend Monitoring :</a:t>
            </a:r>
            <a:r>
              <a:rPr lang="en-US" dirty="0">
                <a:latin typeface="Poppins Medium" panose="00000600000000000000" pitchFamily="2" charset="0"/>
                <a:cs typeface="Poppins Medium" panose="00000600000000000000" pitchFamily="2" charset="0"/>
              </a:rPr>
              <a:t> </a:t>
            </a:r>
          </a:p>
          <a:p>
            <a:r>
              <a:rPr lang="en-US" sz="1600" dirty="0">
                <a:latin typeface="Poppins Medium" panose="00000600000000000000" pitchFamily="2" charset="0"/>
                <a:cs typeface="Poppins Medium" panose="00000600000000000000" pitchFamily="2" charset="0"/>
              </a:rPr>
              <a:t>Tracking sentiments over time reveals patterns, such as seasonal dips in satisfaction or regions with consistently poor service.</a:t>
            </a:r>
          </a:p>
          <a:p>
            <a:endParaRPr lang="en-US" sz="1600"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ü"/>
            </a:pPr>
            <a:r>
              <a:rPr lang="en-US" b="1" dirty="0">
                <a:latin typeface="Poppins Medium" panose="00000600000000000000" pitchFamily="2" charset="0"/>
                <a:cs typeface="Poppins Medium" panose="00000600000000000000" pitchFamily="2" charset="0"/>
              </a:rPr>
              <a:t>Targeted Improvements : </a:t>
            </a:r>
          </a:p>
          <a:p>
            <a:r>
              <a:rPr lang="en-US" sz="1600" dirty="0">
                <a:latin typeface="Poppins Medium" panose="00000600000000000000" pitchFamily="2" charset="0"/>
                <a:cs typeface="Poppins Medium" panose="00000600000000000000" pitchFamily="2" charset="0"/>
              </a:rPr>
              <a:t>For example, if a specific cuisine or price range is frequently associated with negative reviews, adjustments in menu offerings, pricing, or delivery methods can be implemented.</a:t>
            </a:r>
          </a:p>
          <a:p>
            <a:endParaRPr lang="en-US" sz="1600"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ü"/>
            </a:pPr>
            <a:r>
              <a:rPr lang="en-US" b="1" dirty="0">
                <a:latin typeface="Poppins Medium" panose="00000600000000000000" pitchFamily="2" charset="0"/>
                <a:cs typeface="Poppins Medium" panose="00000600000000000000" pitchFamily="2" charset="0"/>
              </a:rPr>
              <a:t>Customer Retention : </a:t>
            </a:r>
          </a:p>
          <a:p>
            <a:r>
              <a:rPr lang="en-US" sz="1600" dirty="0">
                <a:latin typeface="Poppins Medium" panose="00000600000000000000" pitchFamily="2" charset="0"/>
                <a:cs typeface="Poppins Medium" panose="00000600000000000000" pitchFamily="2" charset="0"/>
              </a:rPr>
              <a:t>Understanding customer dissatisfaction early allows businesses to intervene and enhance customer loyalty.</a:t>
            </a:r>
          </a:p>
        </p:txBody>
      </p:sp>
      <p:pic>
        <p:nvPicPr>
          <p:cNvPr id="6" name="Picture 5">
            <a:extLst>
              <a:ext uri="{FF2B5EF4-FFF2-40B4-BE49-F238E27FC236}">
                <a16:creationId xmlns:a16="http://schemas.microsoft.com/office/drawing/2014/main" id="{4FA5EF4B-E8EF-FF53-6F22-D6868A13CB2F}"/>
              </a:ext>
            </a:extLst>
          </p:cNvPr>
          <p:cNvPicPr>
            <a:picLocks noChangeAspect="1"/>
          </p:cNvPicPr>
          <p:nvPr/>
        </p:nvPicPr>
        <p:blipFill>
          <a:blip r:embed="rId2"/>
          <a:stretch>
            <a:fillRect/>
          </a:stretch>
        </p:blipFill>
        <p:spPr>
          <a:xfrm>
            <a:off x="3810120" y="669777"/>
            <a:ext cx="870048" cy="870048"/>
          </a:xfrm>
          <a:prstGeom prst="rect">
            <a:avLst/>
          </a:prstGeom>
        </p:spPr>
      </p:pic>
    </p:spTree>
    <p:extLst>
      <p:ext uri="{BB962C8B-B14F-4D97-AF65-F5344CB8AC3E}">
        <p14:creationId xmlns:p14="http://schemas.microsoft.com/office/powerpoint/2010/main" val="4052325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37F62-FC12-8681-34C3-C2BF187F50FD}"/>
            </a:ext>
          </a:extLst>
        </p:cNvPr>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1464FAB-3C14-4478-4E1A-53D0D52F4B06}"/>
              </a:ext>
            </a:extLst>
          </p:cNvPr>
          <p:cNvCxnSpPr>
            <a:cxnSpLocks/>
          </p:cNvCxnSpPr>
          <p:nvPr/>
        </p:nvCxnSpPr>
        <p:spPr>
          <a:xfrm>
            <a:off x="0" y="4830044"/>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479AE865-1C03-D503-75E3-481C6A303CEF}"/>
              </a:ext>
            </a:extLst>
          </p:cNvPr>
          <p:cNvSpPr>
            <a:spLocks noGrp="1"/>
          </p:cNvSpPr>
          <p:nvPr>
            <p:ph type="title"/>
          </p:nvPr>
        </p:nvSpPr>
        <p:spPr>
          <a:xfrm>
            <a:off x="581195" y="655445"/>
            <a:ext cx="11029616" cy="656106"/>
          </a:xfrm>
        </p:spPr>
        <p:txBody>
          <a:bodyPr>
            <a:normAutofit fontScale="90000"/>
          </a:bodyPr>
          <a:lstStyle/>
          <a:p>
            <a:pPr algn="ctr"/>
            <a:r>
              <a:rPr lang="en-US" sz="4000" dirty="0"/>
              <a:t>Key Insights from Sentiment Analysis</a:t>
            </a:r>
            <a:endParaRPr lang="en-IN" sz="4000" dirty="0"/>
          </a:p>
        </p:txBody>
      </p:sp>
      <p:sp>
        <p:nvSpPr>
          <p:cNvPr id="8" name="TextBox 7">
            <a:extLst>
              <a:ext uri="{FF2B5EF4-FFF2-40B4-BE49-F238E27FC236}">
                <a16:creationId xmlns:a16="http://schemas.microsoft.com/office/drawing/2014/main" id="{46C114D9-C2E9-7642-4F78-4A63677B110C}"/>
              </a:ext>
            </a:extLst>
          </p:cNvPr>
          <p:cNvSpPr txBox="1"/>
          <p:nvPr/>
        </p:nvSpPr>
        <p:spPr>
          <a:xfrm>
            <a:off x="384546" y="1526264"/>
            <a:ext cx="5514809" cy="1600438"/>
          </a:xfrm>
          <a:prstGeom prst="rect">
            <a:avLst/>
          </a:prstGeom>
          <a:noFill/>
        </p:spPr>
        <p:txBody>
          <a:bodyPr wrap="square" rtlCol="0">
            <a:spAutoFit/>
          </a:bodyPr>
          <a:lstStyle/>
          <a:p>
            <a:r>
              <a:rPr lang="en-US" b="1" dirty="0">
                <a:latin typeface="Poppins Medium" panose="00000600000000000000" pitchFamily="2" charset="0"/>
                <a:cs typeface="Poppins Medium" panose="00000600000000000000" pitchFamily="2" charset="0"/>
              </a:rPr>
              <a:t>Review Volume &amp; Sentiment Breakdown :</a:t>
            </a:r>
          </a:p>
          <a:p>
            <a:pPr marL="285750" indent="-285750">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49K total reviews analyzed</a:t>
            </a:r>
          </a:p>
          <a:p>
            <a:pPr marL="285750" indent="-285750">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899 positive reviews (1.85% excellent)</a:t>
            </a:r>
          </a:p>
          <a:p>
            <a:pPr marL="285750" indent="-285750">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17K good reviews (34.43%)</a:t>
            </a:r>
          </a:p>
          <a:p>
            <a:pPr marL="285750" indent="-285750">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11K average reviews (23.33%)</a:t>
            </a:r>
          </a:p>
          <a:p>
            <a:pPr marL="285750" indent="-285750">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20K poor reviews (40.39%)</a:t>
            </a:r>
          </a:p>
        </p:txBody>
      </p:sp>
      <p:sp>
        <p:nvSpPr>
          <p:cNvPr id="3" name="TextBox 2">
            <a:extLst>
              <a:ext uri="{FF2B5EF4-FFF2-40B4-BE49-F238E27FC236}">
                <a16:creationId xmlns:a16="http://schemas.microsoft.com/office/drawing/2014/main" id="{523A9112-4974-4A46-D73C-91237E681339}"/>
              </a:ext>
            </a:extLst>
          </p:cNvPr>
          <p:cNvSpPr txBox="1"/>
          <p:nvPr/>
        </p:nvSpPr>
        <p:spPr>
          <a:xfrm>
            <a:off x="6179585" y="1526264"/>
            <a:ext cx="5514809" cy="1384995"/>
          </a:xfrm>
          <a:prstGeom prst="rect">
            <a:avLst/>
          </a:prstGeom>
          <a:noFill/>
        </p:spPr>
        <p:txBody>
          <a:bodyPr wrap="square" rtlCol="0">
            <a:spAutoFit/>
          </a:bodyPr>
          <a:lstStyle/>
          <a:p>
            <a:r>
              <a:rPr lang="en-IN" b="1" dirty="0">
                <a:latin typeface="Poppins Medium" panose="00000600000000000000" pitchFamily="2" charset="0"/>
                <a:cs typeface="Poppins Medium" panose="00000600000000000000" pitchFamily="2" charset="0"/>
              </a:rPr>
              <a:t>Average Ratings &amp; Delivery Time</a:t>
            </a:r>
            <a:r>
              <a:rPr lang="en-US" b="1" dirty="0">
                <a:latin typeface="Poppins Medium" panose="00000600000000000000" pitchFamily="2" charset="0"/>
                <a:cs typeface="Poppins Medium" panose="00000600000000000000" pitchFamily="2" charset="0"/>
              </a:rPr>
              <a:t>49K total reviews analyzed :</a:t>
            </a:r>
          </a:p>
          <a:p>
            <a:pPr marL="285750" indent="-285750">
              <a:buFont typeface="Wingdings" panose="05000000000000000000" pitchFamily="2" charset="2"/>
              <a:buChar char="Ø"/>
            </a:pPr>
            <a:r>
              <a:rPr lang="en-IN" sz="1600" dirty="0">
                <a:latin typeface="Poppins Medium" panose="00000600000000000000" pitchFamily="2" charset="0"/>
                <a:cs typeface="Poppins Medium" panose="00000600000000000000" pitchFamily="2" charset="0"/>
              </a:rPr>
              <a:t>Average rating: </a:t>
            </a:r>
            <a:r>
              <a:rPr lang="en-IN" sz="1600" b="1" dirty="0">
                <a:latin typeface="Poppins Medium" panose="00000600000000000000" pitchFamily="2" charset="0"/>
                <a:cs typeface="Poppins Medium" panose="00000600000000000000" pitchFamily="2" charset="0"/>
              </a:rPr>
              <a:t>3.63</a:t>
            </a:r>
          </a:p>
          <a:p>
            <a:pPr marL="285750" indent="-285750">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Average delivery time: </a:t>
            </a:r>
            <a:r>
              <a:rPr lang="en-US" sz="1600" b="1" dirty="0">
                <a:latin typeface="Poppins Medium" panose="00000600000000000000" pitchFamily="2" charset="0"/>
                <a:cs typeface="Poppins Medium" panose="00000600000000000000" pitchFamily="2" charset="0"/>
              </a:rPr>
              <a:t>53.90 mins</a:t>
            </a:r>
            <a:r>
              <a:rPr lang="en-US" sz="1600" dirty="0">
                <a:latin typeface="Poppins Medium" panose="00000600000000000000" pitchFamily="2" charset="0"/>
                <a:cs typeface="Poppins Medium" panose="00000600000000000000" pitchFamily="2" charset="0"/>
              </a:rPr>
              <a:t> → slower delivery linked to lower satisfaction</a:t>
            </a:r>
            <a:endParaRPr lang="en-US" sz="1600" b="1" dirty="0">
              <a:latin typeface="Poppins Medium" panose="00000600000000000000" pitchFamily="2" charset="0"/>
              <a:cs typeface="Poppins Medium" panose="00000600000000000000" pitchFamily="2" charset="0"/>
            </a:endParaRPr>
          </a:p>
        </p:txBody>
      </p:sp>
      <p:sp>
        <p:nvSpPr>
          <p:cNvPr id="4" name="TextBox 3">
            <a:extLst>
              <a:ext uri="{FF2B5EF4-FFF2-40B4-BE49-F238E27FC236}">
                <a16:creationId xmlns:a16="http://schemas.microsoft.com/office/drawing/2014/main" id="{448FBC42-F330-98A5-C32D-A5F1DCB64B66}"/>
              </a:ext>
            </a:extLst>
          </p:cNvPr>
          <p:cNvSpPr txBox="1"/>
          <p:nvPr/>
        </p:nvSpPr>
        <p:spPr>
          <a:xfrm>
            <a:off x="384546" y="3229606"/>
            <a:ext cx="5514809" cy="1354217"/>
          </a:xfrm>
          <a:prstGeom prst="rect">
            <a:avLst/>
          </a:prstGeom>
          <a:noFill/>
        </p:spPr>
        <p:txBody>
          <a:bodyPr wrap="square" rtlCol="0">
            <a:spAutoFit/>
          </a:bodyPr>
          <a:lstStyle/>
          <a:p>
            <a:r>
              <a:rPr lang="en-IN" b="1" dirty="0">
                <a:latin typeface="Poppins Medium" panose="00000600000000000000" pitchFamily="2" charset="0"/>
                <a:cs typeface="Poppins Medium" panose="00000600000000000000" pitchFamily="2" charset="0"/>
              </a:rPr>
              <a:t>Regional Preferences : </a:t>
            </a:r>
          </a:p>
          <a:p>
            <a:pPr marL="285750" indent="-285750">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Ratings vary by city; Pune and Mumbai have the lowest ratings</a:t>
            </a:r>
          </a:p>
          <a:p>
            <a:pPr marL="285750" indent="-285750">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Delivery time longer in certain areas correlates with dissatisfaction</a:t>
            </a:r>
            <a:endParaRPr lang="en-IN" sz="1600" b="1" dirty="0">
              <a:latin typeface="Poppins Medium" panose="00000600000000000000" pitchFamily="2" charset="0"/>
              <a:cs typeface="Poppins Medium" panose="00000600000000000000" pitchFamily="2" charset="0"/>
            </a:endParaRPr>
          </a:p>
        </p:txBody>
      </p:sp>
      <p:sp>
        <p:nvSpPr>
          <p:cNvPr id="5" name="TextBox 4">
            <a:extLst>
              <a:ext uri="{FF2B5EF4-FFF2-40B4-BE49-F238E27FC236}">
                <a16:creationId xmlns:a16="http://schemas.microsoft.com/office/drawing/2014/main" id="{AA401C75-8198-EED8-E670-F2B2FE1130ED}"/>
              </a:ext>
            </a:extLst>
          </p:cNvPr>
          <p:cNvSpPr txBox="1"/>
          <p:nvPr/>
        </p:nvSpPr>
        <p:spPr>
          <a:xfrm>
            <a:off x="6096000" y="3229606"/>
            <a:ext cx="5514809" cy="1600438"/>
          </a:xfrm>
          <a:prstGeom prst="rect">
            <a:avLst/>
          </a:prstGeom>
          <a:noFill/>
        </p:spPr>
        <p:txBody>
          <a:bodyPr wrap="square" rtlCol="0">
            <a:spAutoFit/>
          </a:bodyPr>
          <a:lstStyle/>
          <a:p>
            <a:r>
              <a:rPr lang="en-IN" b="1" dirty="0">
                <a:latin typeface="Poppins Medium" panose="00000600000000000000" pitchFamily="2" charset="0"/>
                <a:cs typeface="Poppins Medium" panose="00000600000000000000" pitchFamily="2" charset="0"/>
              </a:rPr>
              <a:t>Cuisine &amp; Price Insights :</a:t>
            </a:r>
          </a:p>
          <a:p>
            <a:pPr marL="285750" indent="-285750">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Certain cuisines like Bakery Desserts more likely to get poor feedback</a:t>
            </a:r>
          </a:p>
          <a:p>
            <a:pPr marL="285750" indent="-285750">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High-priced restaurants generally receive better ratings → customer willingness to pay for premium options</a:t>
            </a:r>
            <a:endParaRPr lang="en-IN" sz="1600" b="1" dirty="0">
              <a:latin typeface="Poppins Medium" panose="00000600000000000000" pitchFamily="2" charset="0"/>
              <a:cs typeface="Poppins Medium" panose="00000600000000000000" pitchFamily="2" charset="0"/>
            </a:endParaRPr>
          </a:p>
        </p:txBody>
      </p:sp>
      <p:cxnSp>
        <p:nvCxnSpPr>
          <p:cNvPr id="10" name="Straight Connector 9">
            <a:extLst>
              <a:ext uri="{FF2B5EF4-FFF2-40B4-BE49-F238E27FC236}">
                <a16:creationId xmlns:a16="http://schemas.microsoft.com/office/drawing/2014/main" id="{3546C4B0-5CE4-76DD-0084-53E40A4F7320}"/>
              </a:ext>
            </a:extLst>
          </p:cNvPr>
          <p:cNvCxnSpPr/>
          <p:nvPr/>
        </p:nvCxnSpPr>
        <p:spPr>
          <a:xfrm>
            <a:off x="0" y="3147611"/>
            <a:ext cx="12192000"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2AEF6A8-DEC6-2536-CC14-2B6E48E3E49F}"/>
              </a:ext>
            </a:extLst>
          </p:cNvPr>
          <p:cNvCxnSpPr/>
          <p:nvPr/>
        </p:nvCxnSpPr>
        <p:spPr>
          <a:xfrm>
            <a:off x="0" y="1432854"/>
            <a:ext cx="12192000"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733C561-7FAD-AC78-DB97-E3DE4A2649B9}"/>
              </a:ext>
            </a:extLst>
          </p:cNvPr>
          <p:cNvCxnSpPr>
            <a:cxnSpLocks/>
          </p:cNvCxnSpPr>
          <p:nvPr/>
        </p:nvCxnSpPr>
        <p:spPr>
          <a:xfrm>
            <a:off x="6028543" y="1432854"/>
            <a:ext cx="0" cy="5425146"/>
          </a:xfrm>
          <a:prstGeom prst="line">
            <a:avLst/>
          </a:prstGeom>
        </p:spPr>
        <p:style>
          <a:lnRef idx="1">
            <a:schemeClr val="dk1"/>
          </a:lnRef>
          <a:fillRef idx="0">
            <a:schemeClr val="dk1"/>
          </a:fillRef>
          <a:effectRef idx="0">
            <a:schemeClr val="dk1"/>
          </a:effectRef>
          <a:fontRef idx="minor">
            <a:schemeClr val="tx1"/>
          </a:fontRef>
        </p:style>
      </p:cxnSp>
      <p:pic>
        <p:nvPicPr>
          <p:cNvPr id="38" name="Picture 37">
            <a:extLst>
              <a:ext uri="{FF2B5EF4-FFF2-40B4-BE49-F238E27FC236}">
                <a16:creationId xmlns:a16="http://schemas.microsoft.com/office/drawing/2014/main" id="{F960AC1C-1AE3-612C-7A7E-479F80D9B676}"/>
              </a:ext>
            </a:extLst>
          </p:cNvPr>
          <p:cNvPicPr>
            <a:picLocks noChangeAspect="1"/>
          </p:cNvPicPr>
          <p:nvPr/>
        </p:nvPicPr>
        <p:blipFill>
          <a:blip r:embed="rId2"/>
          <a:stretch>
            <a:fillRect/>
          </a:stretch>
        </p:blipFill>
        <p:spPr>
          <a:xfrm>
            <a:off x="1041878" y="693797"/>
            <a:ext cx="541629" cy="541629"/>
          </a:xfrm>
          <a:prstGeom prst="rect">
            <a:avLst/>
          </a:prstGeom>
        </p:spPr>
      </p:pic>
      <p:sp>
        <p:nvSpPr>
          <p:cNvPr id="42" name="TextBox 41">
            <a:extLst>
              <a:ext uri="{FF2B5EF4-FFF2-40B4-BE49-F238E27FC236}">
                <a16:creationId xmlns:a16="http://schemas.microsoft.com/office/drawing/2014/main" id="{0DF5AB35-D2BA-DCC4-1337-1C870A0D323C}"/>
              </a:ext>
            </a:extLst>
          </p:cNvPr>
          <p:cNvSpPr txBox="1"/>
          <p:nvPr/>
        </p:nvSpPr>
        <p:spPr>
          <a:xfrm>
            <a:off x="362693" y="4977619"/>
            <a:ext cx="5514809" cy="1354217"/>
          </a:xfrm>
          <a:prstGeom prst="rect">
            <a:avLst/>
          </a:prstGeom>
          <a:noFill/>
        </p:spPr>
        <p:txBody>
          <a:bodyPr wrap="square" rtlCol="0">
            <a:spAutoFit/>
          </a:bodyPr>
          <a:lstStyle/>
          <a:p>
            <a:r>
              <a:rPr lang="en-US" b="1" dirty="0">
                <a:latin typeface="Poppins Medium" panose="00000600000000000000" pitchFamily="2" charset="0"/>
                <a:cs typeface="Poppins Medium" panose="00000600000000000000" pitchFamily="2" charset="0"/>
              </a:rPr>
              <a:t>Cuisine Preferences and Sentiment : </a:t>
            </a:r>
            <a:endParaRPr lang="en-US" sz="1600" b="1"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Bakery Desserts → more poor reviews.</a:t>
            </a:r>
          </a:p>
          <a:p>
            <a:pPr marL="285750" indent="-285750">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Turkish &amp; Indian Chinese → underperforming.</a:t>
            </a:r>
          </a:p>
          <a:p>
            <a:pPr marL="285750" indent="-285750">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Seafood &amp; Healthy → get top ratings.</a:t>
            </a:r>
          </a:p>
          <a:p>
            <a:endParaRPr lang="en-IN" sz="1600" b="1" dirty="0">
              <a:latin typeface="Poppins Medium" panose="00000600000000000000" pitchFamily="2" charset="0"/>
              <a:cs typeface="Poppins Medium" panose="00000600000000000000" pitchFamily="2" charset="0"/>
            </a:endParaRPr>
          </a:p>
        </p:txBody>
      </p:sp>
      <p:sp>
        <p:nvSpPr>
          <p:cNvPr id="43" name="TextBox 42">
            <a:extLst>
              <a:ext uri="{FF2B5EF4-FFF2-40B4-BE49-F238E27FC236}">
                <a16:creationId xmlns:a16="http://schemas.microsoft.com/office/drawing/2014/main" id="{6B0DDCD5-8D14-7ED8-41F9-3A8E09F1583C}"/>
              </a:ext>
            </a:extLst>
          </p:cNvPr>
          <p:cNvSpPr txBox="1"/>
          <p:nvPr/>
        </p:nvSpPr>
        <p:spPr>
          <a:xfrm>
            <a:off x="6188599" y="4977619"/>
            <a:ext cx="5514809" cy="1600438"/>
          </a:xfrm>
          <a:prstGeom prst="rect">
            <a:avLst/>
          </a:prstGeom>
          <a:noFill/>
        </p:spPr>
        <p:txBody>
          <a:bodyPr wrap="square" rtlCol="0">
            <a:spAutoFit/>
          </a:bodyPr>
          <a:lstStyle/>
          <a:p>
            <a:r>
              <a:rPr lang="en-US" b="1" dirty="0">
                <a:latin typeface="Poppins Medium" panose="00000600000000000000" pitchFamily="2" charset="0"/>
                <a:cs typeface="Poppins Medium" panose="00000600000000000000" pitchFamily="2" charset="0"/>
              </a:rPr>
              <a:t>Seasonal and Time-Based Trends :</a:t>
            </a:r>
          </a:p>
          <a:p>
            <a:pPr marL="285750" indent="-285750">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Sentiment varies by month → festive seasons and order surges impact service quality.</a:t>
            </a:r>
          </a:p>
          <a:p>
            <a:pPr marL="285750" indent="-285750">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Poor reviews spike during high-demand periods → brands should enhance logistics and staffing during peak times.</a:t>
            </a:r>
            <a:endParaRPr lang="en-IN" sz="1600" b="1" dirty="0">
              <a:latin typeface="Poppins Medium" panose="00000600000000000000" pitchFamily="2" charset="0"/>
              <a:cs typeface="Poppins Medium" panose="00000600000000000000" pitchFamily="2" charset="0"/>
            </a:endParaRPr>
          </a:p>
        </p:txBody>
      </p:sp>
      <p:pic>
        <p:nvPicPr>
          <p:cNvPr id="6" name="Picture 5">
            <a:extLst>
              <a:ext uri="{FF2B5EF4-FFF2-40B4-BE49-F238E27FC236}">
                <a16:creationId xmlns:a16="http://schemas.microsoft.com/office/drawing/2014/main" id="{FE59A0EA-1986-08C8-0D30-153BB8F1024D}"/>
              </a:ext>
            </a:extLst>
          </p:cNvPr>
          <p:cNvPicPr>
            <a:picLocks noChangeAspect="1"/>
          </p:cNvPicPr>
          <p:nvPr/>
        </p:nvPicPr>
        <p:blipFill>
          <a:blip r:embed="rId3">
            <a:alphaModFix amt="5000"/>
          </a:blip>
          <a:stretch>
            <a:fillRect/>
          </a:stretch>
        </p:blipFill>
        <p:spPr>
          <a:xfrm>
            <a:off x="3106697" y="984868"/>
            <a:ext cx="5843691" cy="5843691"/>
          </a:xfrm>
          <a:prstGeom prst="rect">
            <a:avLst/>
          </a:prstGeom>
        </p:spPr>
      </p:pic>
    </p:spTree>
    <p:extLst>
      <p:ext uri="{BB962C8B-B14F-4D97-AF65-F5344CB8AC3E}">
        <p14:creationId xmlns:p14="http://schemas.microsoft.com/office/powerpoint/2010/main" val="4158040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54ADB-268C-EC2A-8656-4D19A69487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154881-61A9-B401-8844-95F742896F0E}"/>
              </a:ext>
            </a:extLst>
          </p:cNvPr>
          <p:cNvSpPr>
            <a:spLocks noGrp="1"/>
          </p:cNvSpPr>
          <p:nvPr>
            <p:ph type="title"/>
          </p:nvPr>
        </p:nvSpPr>
        <p:spPr>
          <a:xfrm>
            <a:off x="581195" y="776748"/>
            <a:ext cx="11029616" cy="656106"/>
          </a:xfrm>
        </p:spPr>
        <p:txBody>
          <a:bodyPr>
            <a:normAutofit fontScale="90000"/>
          </a:bodyPr>
          <a:lstStyle/>
          <a:p>
            <a:pPr algn="ctr"/>
            <a:r>
              <a:rPr lang="en-US" sz="4400" dirty="0"/>
              <a:t>Key Insights from Sentiment Analysis</a:t>
            </a:r>
            <a:endParaRPr lang="en-IN" sz="4000" dirty="0"/>
          </a:p>
        </p:txBody>
      </p:sp>
      <p:sp>
        <p:nvSpPr>
          <p:cNvPr id="8" name="TextBox 7">
            <a:extLst>
              <a:ext uri="{FF2B5EF4-FFF2-40B4-BE49-F238E27FC236}">
                <a16:creationId xmlns:a16="http://schemas.microsoft.com/office/drawing/2014/main" id="{17637F25-46FB-7DAF-2E3D-D9C6BFD04DE6}"/>
              </a:ext>
            </a:extLst>
          </p:cNvPr>
          <p:cNvSpPr txBox="1"/>
          <p:nvPr/>
        </p:nvSpPr>
        <p:spPr>
          <a:xfrm>
            <a:off x="581189" y="2468510"/>
            <a:ext cx="11029618" cy="4216539"/>
          </a:xfrm>
          <a:prstGeom prst="rect">
            <a:avLst/>
          </a:prstGeom>
          <a:noFill/>
        </p:spPr>
        <p:txBody>
          <a:bodyPr wrap="square" rtlCol="0">
            <a:spAutoFit/>
          </a:bodyPr>
          <a:lstStyle/>
          <a:p>
            <a:r>
              <a:rPr lang="en-US" b="1" dirty="0">
                <a:latin typeface="Poppins Medium" panose="00000600000000000000" pitchFamily="2" charset="0"/>
                <a:cs typeface="Poppins Medium" panose="00000600000000000000" pitchFamily="2" charset="0"/>
              </a:rPr>
              <a:t>We analyzed a total of 49,000 customer reviews, and classified them into four categories :</a:t>
            </a:r>
          </a:p>
          <a:p>
            <a:endParaRPr lang="en-US" b="1" dirty="0">
              <a:latin typeface="Poppins Medium" panose="00000600000000000000" pitchFamily="2" charset="0"/>
              <a:cs typeface="Poppins Medium" panose="00000600000000000000" pitchFamily="2" charset="0"/>
            </a:endParaRPr>
          </a:p>
          <a:p>
            <a:r>
              <a:rPr lang="en-US" b="1" dirty="0">
                <a:latin typeface="Poppins Medium" panose="00000600000000000000" pitchFamily="2" charset="0"/>
                <a:cs typeface="Poppins Medium" panose="00000600000000000000" pitchFamily="2" charset="0"/>
              </a:rPr>
              <a:t>Excellent (1.85%):</a:t>
            </a:r>
            <a:r>
              <a:rPr lang="en-US" dirty="0">
                <a:latin typeface="Poppins Medium" panose="00000600000000000000" pitchFamily="2" charset="0"/>
                <a:cs typeface="Poppins Medium" panose="00000600000000000000" pitchFamily="2" charset="0"/>
              </a:rPr>
              <a:t> </a:t>
            </a:r>
            <a:r>
              <a:rPr lang="en-US" sz="1600" dirty="0">
                <a:latin typeface="Poppins Medium" panose="00000600000000000000" pitchFamily="2" charset="0"/>
                <a:cs typeface="Poppins Medium" panose="00000600000000000000" pitchFamily="2" charset="0"/>
              </a:rPr>
              <a:t>Around </a:t>
            </a:r>
            <a:r>
              <a:rPr lang="en-US" sz="1600" b="1" dirty="0">
                <a:latin typeface="Poppins Medium" panose="00000600000000000000" pitchFamily="2" charset="0"/>
                <a:cs typeface="Poppins Medium" panose="00000600000000000000" pitchFamily="2" charset="0"/>
              </a:rPr>
              <a:t>899 reviews</a:t>
            </a:r>
            <a:r>
              <a:rPr lang="en-US" sz="1600" dirty="0">
                <a:latin typeface="Poppins Medium" panose="00000600000000000000" pitchFamily="2" charset="0"/>
                <a:cs typeface="Poppins Medium" panose="00000600000000000000" pitchFamily="2" charset="0"/>
              </a:rPr>
              <a:t> indicated customers were extremely satisfied with the food, service, or delivery experience. These reviews often highlighted factors such as freshness, taste, and prompt delivery.</a:t>
            </a:r>
          </a:p>
          <a:p>
            <a:endParaRPr lang="en-US" dirty="0">
              <a:latin typeface="Poppins Medium" panose="00000600000000000000" pitchFamily="2" charset="0"/>
              <a:cs typeface="Poppins Medium" panose="00000600000000000000" pitchFamily="2" charset="0"/>
            </a:endParaRPr>
          </a:p>
          <a:p>
            <a:r>
              <a:rPr lang="en-US" b="1" dirty="0">
                <a:latin typeface="Poppins Medium" panose="00000600000000000000" pitchFamily="2" charset="0"/>
                <a:cs typeface="Poppins Medium" panose="00000600000000000000" pitchFamily="2" charset="0"/>
              </a:rPr>
              <a:t>Good (34.43%):</a:t>
            </a:r>
            <a:r>
              <a:rPr lang="en-US" dirty="0">
                <a:latin typeface="Poppins Medium" panose="00000600000000000000" pitchFamily="2" charset="0"/>
                <a:cs typeface="Poppins Medium" panose="00000600000000000000" pitchFamily="2" charset="0"/>
              </a:rPr>
              <a:t> </a:t>
            </a:r>
            <a:r>
              <a:rPr lang="en-US" sz="1600" dirty="0">
                <a:latin typeface="Poppins Medium" panose="00000600000000000000" pitchFamily="2" charset="0"/>
                <a:cs typeface="Poppins Medium" panose="00000600000000000000" pitchFamily="2" charset="0"/>
              </a:rPr>
              <a:t>About </a:t>
            </a:r>
            <a:r>
              <a:rPr lang="en-US" sz="1600" b="1" dirty="0">
                <a:latin typeface="Poppins Medium" panose="00000600000000000000" pitchFamily="2" charset="0"/>
                <a:cs typeface="Poppins Medium" panose="00000600000000000000" pitchFamily="2" charset="0"/>
              </a:rPr>
              <a:t>17,000 reviews</a:t>
            </a:r>
            <a:r>
              <a:rPr lang="en-US" sz="1600" dirty="0">
                <a:latin typeface="Poppins Medium" panose="00000600000000000000" pitchFamily="2" charset="0"/>
                <a:cs typeface="Poppins Medium" panose="00000600000000000000" pitchFamily="2" charset="0"/>
              </a:rPr>
              <a:t> represented satisfied customers who were happy with their experience but may have faced minor issues like delays or inconsistent portion sizes.</a:t>
            </a:r>
          </a:p>
          <a:p>
            <a:endParaRPr lang="en-US" dirty="0">
              <a:latin typeface="Poppins Medium" panose="00000600000000000000" pitchFamily="2" charset="0"/>
              <a:cs typeface="Poppins Medium" panose="00000600000000000000" pitchFamily="2" charset="0"/>
            </a:endParaRPr>
          </a:p>
          <a:p>
            <a:r>
              <a:rPr lang="en-US" b="1" dirty="0">
                <a:latin typeface="Poppins Medium" panose="00000600000000000000" pitchFamily="2" charset="0"/>
                <a:cs typeface="Poppins Medium" panose="00000600000000000000" pitchFamily="2" charset="0"/>
              </a:rPr>
              <a:t>Average (23.33%):</a:t>
            </a:r>
            <a:r>
              <a:rPr lang="en-US" dirty="0">
                <a:latin typeface="Poppins Medium" panose="00000600000000000000" pitchFamily="2" charset="0"/>
                <a:cs typeface="Poppins Medium" panose="00000600000000000000" pitchFamily="2" charset="0"/>
              </a:rPr>
              <a:t> </a:t>
            </a:r>
            <a:r>
              <a:rPr lang="en-US" sz="1600" dirty="0">
                <a:latin typeface="Poppins Medium" panose="00000600000000000000" pitchFamily="2" charset="0"/>
                <a:cs typeface="Poppins Medium" panose="00000600000000000000" pitchFamily="2" charset="0"/>
              </a:rPr>
              <a:t>Approximately </a:t>
            </a:r>
            <a:r>
              <a:rPr lang="en-US" sz="1600" b="1" dirty="0">
                <a:latin typeface="Poppins Medium" panose="00000600000000000000" pitchFamily="2" charset="0"/>
                <a:cs typeface="Poppins Medium" panose="00000600000000000000" pitchFamily="2" charset="0"/>
              </a:rPr>
              <a:t>11,000 reviews</a:t>
            </a:r>
            <a:r>
              <a:rPr lang="en-US" sz="1600" dirty="0">
                <a:latin typeface="Poppins Medium" panose="00000600000000000000" pitchFamily="2" charset="0"/>
                <a:cs typeface="Poppins Medium" panose="00000600000000000000" pitchFamily="2" charset="0"/>
              </a:rPr>
              <a:t> showed mixed feedback, indicating customers were neither strongly satisfied nor dissatisfied. These reviews often pointed to mediocrity, such as bland taste or average presentation.</a:t>
            </a:r>
          </a:p>
          <a:p>
            <a:endParaRPr lang="en-US" dirty="0">
              <a:latin typeface="Poppins Medium" panose="00000600000000000000" pitchFamily="2" charset="0"/>
              <a:cs typeface="Poppins Medium" panose="00000600000000000000" pitchFamily="2" charset="0"/>
            </a:endParaRPr>
          </a:p>
          <a:p>
            <a:r>
              <a:rPr lang="en-US" b="1" dirty="0">
                <a:latin typeface="Poppins Medium" panose="00000600000000000000" pitchFamily="2" charset="0"/>
                <a:cs typeface="Poppins Medium" panose="00000600000000000000" pitchFamily="2" charset="0"/>
              </a:rPr>
              <a:t>Poor (40.39%):</a:t>
            </a:r>
            <a:r>
              <a:rPr lang="en-US" dirty="0">
                <a:latin typeface="Poppins Medium" panose="00000600000000000000" pitchFamily="2" charset="0"/>
                <a:cs typeface="Poppins Medium" panose="00000600000000000000" pitchFamily="2" charset="0"/>
              </a:rPr>
              <a:t> </a:t>
            </a:r>
            <a:r>
              <a:rPr lang="en-US" sz="1600" dirty="0">
                <a:latin typeface="Poppins Medium" panose="00000600000000000000" pitchFamily="2" charset="0"/>
                <a:cs typeface="Poppins Medium" panose="00000600000000000000" pitchFamily="2" charset="0"/>
              </a:rPr>
              <a:t>Nearly </a:t>
            </a:r>
            <a:r>
              <a:rPr lang="en-US" sz="1600" b="1" dirty="0">
                <a:latin typeface="Poppins Medium" panose="00000600000000000000" pitchFamily="2" charset="0"/>
                <a:cs typeface="Poppins Medium" panose="00000600000000000000" pitchFamily="2" charset="0"/>
              </a:rPr>
              <a:t>20,000 reviews</a:t>
            </a:r>
            <a:r>
              <a:rPr lang="en-US" sz="1600" dirty="0">
                <a:latin typeface="Poppins Medium" panose="00000600000000000000" pitchFamily="2" charset="0"/>
                <a:cs typeface="Poppins Medium" panose="00000600000000000000" pitchFamily="2" charset="0"/>
              </a:rPr>
              <a:t> expressed significant dissatisfaction. These reviews pointed to issues like late delivery, poor packaging, inaccurate orders, or substandard taste and service.</a:t>
            </a:r>
            <a:endParaRPr lang="en-US" dirty="0">
              <a:latin typeface="Poppins Medium" panose="00000600000000000000" pitchFamily="2" charset="0"/>
              <a:cs typeface="Poppins Medium" panose="00000600000000000000" pitchFamily="2" charset="0"/>
            </a:endParaRPr>
          </a:p>
        </p:txBody>
      </p:sp>
      <p:pic>
        <p:nvPicPr>
          <p:cNvPr id="3" name="Picture 2">
            <a:extLst>
              <a:ext uri="{FF2B5EF4-FFF2-40B4-BE49-F238E27FC236}">
                <a16:creationId xmlns:a16="http://schemas.microsoft.com/office/drawing/2014/main" id="{07675C46-8178-8D4C-F3C3-7C0FD5FD7D37}"/>
              </a:ext>
            </a:extLst>
          </p:cNvPr>
          <p:cNvPicPr>
            <a:picLocks noChangeAspect="1"/>
          </p:cNvPicPr>
          <p:nvPr/>
        </p:nvPicPr>
        <p:blipFill>
          <a:blip r:embed="rId2"/>
          <a:stretch>
            <a:fillRect/>
          </a:stretch>
        </p:blipFill>
        <p:spPr>
          <a:xfrm>
            <a:off x="581189" y="778000"/>
            <a:ext cx="541629" cy="541629"/>
          </a:xfrm>
          <a:prstGeom prst="rect">
            <a:avLst/>
          </a:prstGeom>
        </p:spPr>
      </p:pic>
      <p:sp>
        <p:nvSpPr>
          <p:cNvPr id="4" name="TextBox 3">
            <a:extLst>
              <a:ext uri="{FF2B5EF4-FFF2-40B4-BE49-F238E27FC236}">
                <a16:creationId xmlns:a16="http://schemas.microsoft.com/office/drawing/2014/main" id="{D113CCA2-D712-2F15-5907-A70B5BAED69D}"/>
              </a:ext>
            </a:extLst>
          </p:cNvPr>
          <p:cNvSpPr txBox="1"/>
          <p:nvPr/>
        </p:nvSpPr>
        <p:spPr>
          <a:xfrm>
            <a:off x="581189" y="1881111"/>
            <a:ext cx="11029618" cy="400110"/>
          </a:xfrm>
          <a:prstGeom prst="rect">
            <a:avLst/>
          </a:prstGeom>
          <a:noFill/>
        </p:spPr>
        <p:txBody>
          <a:bodyPr wrap="square" rtlCol="0">
            <a:spAutoFit/>
          </a:bodyPr>
          <a:lstStyle/>
          <a:p>
            <a:r>
              <a:rPr lang="fr-FR" sz="2000" b="1" dirty="0">
                <a:latin typeface="Poppins Medium" panose="00000600000000000000" pitchFamily="2" charset="0"/>
                <a:cs typeface="Poppins Medium" panose="00000600000000000000" pitchFamily="2" charset="0"/>
              </a:rPr>
              <a:t>1. Review Volume &amp; Sentiment Distribution</a:t>
            </a:r>
            <a:endParaRPr lang="en-IN" sz="2000" b="1"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4401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5633E-DEDF-7164-399F-47C2335A1F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C141BF-C09E-AE82-4BC8-62C2B12EB1B7}"/>
              </a:ext>
            </a:extLst>
          </p:cNvPr>
          <p:cNvSpPr>
            <a:spLocks noGrp="1"/>
          </p:cNvSpPr>
          <p:nvPr>
            <p:ph type="title"/>
          </p:nvPr>
        </p:nvSpPr>
        <p:spPr>
          <a:xfrm>
            <a:off x="581195" y="776748"/>
            <a:ext cx="11029616" cy="656106"/>
          </a:xfrm>
        </p:spPr>
        <p:txBody>
          <a:bodyPr>
            <a:normAutofit fontScale="90000"/>
          </a:bodyPr>
          <a:lstStyle/>
          <a:p>
            <a:pPr algn="ctr"/>
            <a:r>
              <a:rPr lang="en-US" sz="4400" dirty="0"/>
              <a:t>Key Insights from Sentiment Analysis</a:t>
            </a:r>
            <a:endParaRPr lang="en-IN" sz="4000" dirty="0"/>
          </a:p>
        </p:txBody>
      </p:sp>
      <p:sp>
        <p:nvSpPr>
          <p:cNvPr id="8" name="TextBox 7">
            <a:extLst>
              <a:ext uri="{FF2B5EF4-FFF2-40B4-BE49-F238E27FC236}">
                <a16:creationId xmlns:a16="http://schemas.microsoft.com/office/drawing/2014/main" id="{87114381-2966-93B2-CEC2-CC1348E5DA02}"/>
              </a:ext>
            </a:extLst>
          </p:cNvPr>
          <p:cNvSpPr txBox="1"/>
          <p:nvPr/>
        </p:nvSpPr>
        <p:spPr>
          <a:xfrm>
            <a:off x="581189" y="2333685"/>
            <a:ext cx="11029618" cy="3970318"/>
          </a:xfrm>
          <a:prstGeom prst="rect">
            <a:avLst/>
          </a:prstGeom>
          <a:noFill/>
        </p:spPr>
        <p:txBody>
          <a:bodyPr wrap="square" rtlCol="0">
            <a:spAutoFit/>
          </a:bodyPr>
          <a:lstStyle/>
          <a:p>
            <a:pPr marL="285750" indent="-285750">
              <a:buFont typeface="Wingdings" panose="05000000000000000000" pitchFamily="2" charset="2"/>
              <a:buChar char="ü"/>
            </a:pPr>
            <a:r>
              <a:rPr lang="en-US" dirty="0">
                <a:latin typeface="Poppins Medium" panose="00000600000000000000" pitchFamily="2" charset="0"/>
                <a:cs typeface="Poppins Medium" panose="00000600000000000000" pitchFamily="2" charset="0"/>
              </a:rPr>
              <a:t>The </a:t>
            </a:r>
            <a:r>
              <a:rPr lang="en-US" b="1" dirty="0">
                <a:latin typeface="Poppins Medium" panose="00000600000000000000" pitchFamily="2" charset="0"/>
                <a:cs typeface="Poppins Medium" panose="00000600000000000000" pitchFamily="2" charset="0"/>
              </a:rPr>
              <a:t>average rating across all reviews is 3.63</a:t>
            </a:r>
            <a:r>
              <a:rPr lang="en-US" dirty="0">
                <a:latin typeface="Poppins Medium" panose="00000600000000000000" pitchFamily="2" charset="0"/>
                <a:cs typeface="Poppins Medium" panose="00000600000000000000" pitchFamily="2" charset="0"/>
              </a:rPr>
              <a:t>, which is closer to the neutral zone than highly positive.</a:t>
            </a:r>
          </a:p>
          <a:p>
            <a:pPr marL="285750" indent="-285750">
              <a:buFont typeface="Wingdings" panose="05000000000000000000" pitchFamily="2" charset="2"/>
              <a:buChar char="ü"/>
            </a:pPr>
            <a:r>
              <a:rPr lang="en-US" dirty="0">
                <a:latin typeface="Poppins Medium" panose="00000600000000000000" pitchFamily="2" charset="0"/>
                <a:cs typeface="Poppins Medium" panose="00000600000000000000" pitchFamily="2" charset="0"/>
              </a:rPr>
              <a:t>The </a:t>
            </a:r>
            <a:r>
              <a:rPr lang="en-US" b="1" dirty="0">
                <a:latin typeface="Poppins Medium" panose="00000600000000000000" pitchFamily="2" charset="0"/>
                <a:cs typeface="Poppins Medium" panose="00000600000000000000" pitchFamily="2" charset="0"/>
              </a:rPr>
              <a:t>average delivery time is 53.90 minutes</a:t>
            </a:r>
            <a:r>
              <a:rPr lang="en-US" dirty="0">
                <a:latin typeface="Poppins Medium" panose="00000600000000000000" pitchFamily="2" charset="0"/>
                <a:cs typeface="Poppins Medium" panose="00000600000000000000" pitchFamily="2" charset="0"/>
              </a:rPr>
              <a:t>, and the analysis shows that longer delivery times are directly linked with lower ratings.</a:t>
            </a:r>
          </a:p>
          <a:p>
            <a:r>
              <a:rPr lang="en-US" dirty="0">
                <a:latin typeface="Poppins Medium" panose="00000600000000000000" pitchFamily="2" charset="0"/>
                <a:cs typeface="Poppins Medium" panose="00000600000000000000" pitchFamily="2" charset="0"/>
              </a:rPr>
              <a:t>	Orders delivered in under 45 minutes tend to receive better feedback.</a:t>
            </a:r>
          </a:p>
          <a:p>
            <a:r>
              <a:rPr lang="en-US" dirty="0">
                <a:latin typeface="Poppins Medium" panose="00000600000000000000" pitchFamily="2" charset="0"/>
                <a:cs typeface="Poppins Medium" panose="00000600000000000000" pitchFamily="2" charset="0"/>
              </a:rPr>
              <a:t>	Orders that take more than 60 minutes are significantly associated with poor reviews.</a:t>
            </a:r>
          </a:p>
          <a:p>
            <a:pPr marL="285750" indent="-285750">
              <a:buFont typeface="Wingdings" panose="05000000000000000000" pitchFamily="2" charset="2"/>
              <a:buChar char="Ø"/>
            </a:pPr>
            <a:endParaRPr lang="en-US" dirty="0">
              <a:latin typeface="Poppins Medium" panose="00000600000000000000" pitchFamily="2" charset="0"/>
              <a:cs typeface="Poppins Medium" panose="00000600000000000000" pitchFamily="2" charset="0"/>
            </a:endParaRPr>
          </a:p>
          <a:p>
            <a:r>
              <a:rPr lang="en-US" b="1" dirty="0">
                <a:latin typeface="Poppins Medium" panose="00000600000000000000" pitchFamily="2" charset="0"/>
                <a:cs typeface="Poppins Medium" panose="00000600000000000000" pitchFamily="2" charset="0"/>
              </a:rPr>
              <a:t>Key Takeaways :</a:t>
            </a:r>
          </a:p>
          <a:p>
            <a:endParaRPr lang="en-US" dirty="0">
              <a:latin typeface="Poppins Medium" panose="00000600000000000000" pitchFamily="2" charset="0"/>
              <a:cs typeface="Poppins Medium" panose="00000600000000000000" pitchFamily="2" charset="0"/>
            </a:endParaRPr>
          </a:p>
          <a:p>
            <a:pPr marL="285750" indent="-285750">
              <a:buFont typeface="Arial" panose="020B0604020202020204" pitchFamily="34" charset="0"/>
              <a:buChar char="•"/>
            </a:pPr>
            <a:r>
              <a:rPr lang="en-US" dirty="0">
                <a:latin typeface="Poppins Medium" panose="00000600000000000000" pitchFamily="2" charset="0"/>
                <a:cs typeface="Poppins Medium" panose="00000600000000000000" pitchFamily="2" charset="0"/>
              </a:rPr>
              <a:t>Improving delivery efficiency is one of the most actionable areas to enhance customer satisfaction.</a:t>
            </a:r>
          </a:p>
          <a:p>
            <a:pPr marL="285750" indent="-285750">
              <a:buFont typeface="Arial" panose="020B0604020202020204" pitchFamily="34" charset="0"/>
              <a:buChar char="•"/>
            </a:pPr>
            <a:endParaRPr lang="en-US" dirty="0">
              <a:latin typeface="Poppins Medium" panose="00000600000000000000" pitchFamily="2" charset="0"/>
              <a:cs typeface="Poppins Medium" panose="00000600000000000000" pitchFamily="2" charset="0"/>
            </a:endParaRPr>
          </a:p>
          <a:p>
            <a:pPr marL="285750" indent="-285750">
              <a:buFont typeface="Arial" panose="020B0604020202020204" pitchFamily="34" charset="0"/>
              <a:buChar char="•"/>
            </a:pPr>
            <a:r>
              <a:rPr lang="en-US" dirty="0">
                <a:latin typeface="Poppins Medium" panose="00000600000000000000" pitchFamily="2" charset="0"/>
                <a:cs typeface="Poppins Medium" panose="00000600000000000000" pitchFamily="2" charset="0"/>
              </a:rPr>
              <a:t>Ensuring timely deliveries could turn average and poor reviews into good or excellent ones.</a:t>
            </a:r>
          </a:p>
          <a:p>
            <a:endParaRPr lang="en-US" dirty="0">
              <a:latin typeface="Poppins Medium" panose="00000600000000000000" pitchFamily="2" charset="0"/>
              <a:cs typeface="Poppins Medium" panose="00000600000000000000" pitchFamily="2" charset="0"/>
            </a:endParaRPr>
          </a:p>
        </p:txBody>
      </p:sp>
      <p:pic>
        <p:nvPicPr>
          <p:cNvPr id="3" name="Picture 2">
            <a:extLst>
              <a:ext uri="{FF2B5EF4-FFF2-40B4-BE49-F238E27FC236}">
                <a16:creationId xmlns:a16="http://schemas.microsoft.com/office/drawing/2014/main" id="{418E802B-61A6-2FC1-7887-0F5779C4251E}"/>
              </a:ext>
            </a:extLst>
          </p:cNvPr>
          <p:cNvPicPr>
            <a:picLocks noChangeAspect="1"/>
          </p:cNvPicPr>
          <p:nvPr/>
        </p:nvPicPr>
        <p:blipFill>
          <a:blip r:embed="rId2"/>
          <a:stretch>
            <a:fillRect/>
          </a:stretch>
        </p:blipFill>
        <p:spPr>
          <a:xfrm>
            <a:off x="581189" y="768669"/>
            <a:ext cx="541629" cy="541629"/>
          </a:xfrm>
          <a:prstGeom prst="rect">
            <a:avLst/>
          </a:prstGeom>
        </p:spPr>
      </p:pic>
      <p:sp>
        <p:nvSpPr>
          <p:cNvPr id="4" name="TextBox 3">
            <a:extLst>
              <a:ext uri="{FF2B5EF4-FFF2-40B4-BE49-F238E27FC236}">
                <a16:creationId xmlns:a16="http://schemas.microsoft.com/office/drawing/2014/main" id="{A0E12AFE-D8A4-973C-3F64-685D25FA946E}"/>
              </a:ext>
            </a:extLst>
          </p:cNvPr>
          <p:cNvSpPr txBox="1"/>
          <p:nvPr/>
        </p:nvSpPr>
        <p:spPr>
          <a:xfrm>
            <a:off x="581189" y="1774914"/>
            <a:ext cx="11029618" cy="400110"/>
          </a:xfrm>
          <a:prstGeom prst="rect">
            <a:avLst/>
          </a:prstGeom>
          <a:noFill/>
        </p:spPr>
        <p:txBody>
          <a:bodyPr wrap="square" rtlCol="0">
            <a:spAutoFit/>
          </a:bodyPr>
          <a:lstStyle/>
          <a:p>
            <a:r>
              <a:rPr lang="en-US" sz="2000" b="1" dirty="0">
                <a:latin typeface="Poppins Medium" panose="00000600000000000000" pitchFamily="2" charset="0"/>
                <a:cs typeface="Poppins Medium" panose="00000600000000000000" pitchFamily="2" charset="0"/>
              </a:rPr>
              <a:t>2. Relationship Between Ratings and Delivery Time</a:t>
            </a:r>
            <a:endParaRPr lang="en-IN" sz="2000" b="1" dirty="0">
              <a:latin typeface="Poppins Medium" panose="00000600000000000000" pitchFamily="2" charset="0"/>
              <a:cs typeface="Poppins Medium" panose="00000600000000000000" pitchFamily="2" charset="0"/>
            </a:endParaRPr>
          </a:p>
        </p:txBody>
      </p:sp>
      <p:cxnSp>
        <p:nvCxnSpPr>
          <p:cNvPr id="11" name="Straight Arrow Connector 10">
            <a:extLst>
              <a:ext uri="{FF2B5EF4-FFF2-40B4-BE49-F238E27FC236}">
                <a16:creationId xmlns:a16="http://schemas.microsoft.com/office/drawing/2014/main" id="{151CE833-FD1F-13D0-1F27-635ACA786B35}"/>
              </a:ext>
            </a:extLst>
          </p:cNvPr>
          <p:cNvCxnSpPr>
            <a:cxnSpLocks/>
          </p:cNvCxnSpPr>
          <p:nvPr/>
        </p:nvCxnSpPr>
        <p:spPr>
          <a:xfrm>
            <a:off x="1261641" y="3599727"/>
            <a:ext cx="25464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0E8C613C-D9A9-4022-D92F-E5069C535CB0}"/>
              </a:ext>
            </a:extLst>
          </p:cNvPr>
          <p:cNvCxnSpPr>
            <a:cxnSpLocks/>
          </p:cNvCxnSpPr>
          <p:nvPr/>
        </p:nvCxnSpPr>
        <p:spPr>
          <a:xfrm>
            <a:off x="1261640" y="3902598"/>
            <a:ext cx="25464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74401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DDADF-82BC-60FF-0CD0-A14024819C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405FB1-7C2B-2FC9-81DE-D59FCBBD8229}"/>
              </a:ext>
            </a:extLst>
          </p:cNvPr>
          <p:cNvSpPr>
            <a:spLocks noGrp="1"/>
          </p:cNvSpPr>
          <p:nvPr>
            <p:ph type="title"/>
          </p:nvPr>
        </p:nvSpPr>
        <p:spPr>
          <a:xfrm>
            <a:off x="581195" y="776748"/>
            <a:ext cx="11029616" cy="656106"/>
          </a:xfrm>
        </p:spPr>
        <p:txBody>
          <a:bodyPr>
            <a:normAutofit fontScale="90000"/>
          </a:bodyPr>
          <a:lstStyle/>
          <a:p>
            <a:pPr algn="ctr"/>
            <a:r>
              <a:rPr lang="en-US" sz="4400" dirty="0"/>
              <a:t>Key Insights from Sentiment Analysis</a:t>
            </a:r>
            <a:endParaRPr lang="en-IN" sz="4000" dirty="0"/>
          </a:p>
        </p:txBody>
      </p:sp>
      <p:sp>
        <p:nvSpPr>
          <p:cNvPr id="8" name="TextBox 7">
            <a:extLst>
              <a:ext uri="{FF2B5EF4-FFF2-40B4-BE49-F238E27FC236}">
                <a16:creationId xmlns:a16="http://schemas.microsoft.com/office/drawing/2014/main" id="{E3E1AD9C-7149-97EF-46AB-074FF4793264}"/>
              </a:ext>
            </a:extLst>
          </p:cNvPr>
          <p:cNvSpPr txBox="1"/>
          <p:nvPr/>
        </p:nvSpPr>
        <p:spPr>
          <a:xfrm>
            <a:off x="581189" y="2658579"/>
            <a:ext cx="11029618" cy="3970318"/>
          </a:xfrm>
          <a:prstGeom prst="rect">
            <a:avLst/>
          </a:prstGeom>
          <a:noFill/>
        </p:spPr>
        <p:txBody>
          <a:bodyPr wrap="square" rtlCol="0">
            <a:spAutoFit/>
          </a:bodyPr>
          <a:lstStyle/>
          <a:p>
            <a:pPr marL="285750" indent="-285750">
              <a:buFont typeface="Wingdings" panose="05000000000000000000" pitchFamily="2" charset="2"/>
              <a:buChar char="ü"/>
            </a:pPr>
            <a:r>
              <a:rPr lang="en-US" b="1" dirty="0">
                <a:latin typeface="Poppins Medium" panose="00000600000000000000" pitchFamily="2" charset="0"/>
                <a:cs typeface="Poppins Medium" panose="00000600000000000000" pitchFamily="2" charset="0"/>
              </a:rPr>
              <a:t>Pune and Mumbai</a:t>
            </a:r>
            <a:r>
              <a:rPr lang="en-US" dirty="0">
                <a:latin typeface="Poppins Medium" panose="00000600000000000000" pitchFamily="2" charset="0"/>
                <a:cs typeface="Poppins Medium" panose="00000600000000000000" pitchFamily="2" charset="0"/>
              </a:rPr>
              <a:t> have the lowest average ratings at </a:t>
            </a:r>
            <a:r>
              <a:rPr lang="en-US" b="1" dirty="0">
                <a:latin typeface="Poppins Medium" panose="00000600000000000000" pitchFamily="2" charset="0"/>
                <a:cs typeface="Poppins Medium" panose="00000600000000000000" pitchFamily="2" charset="0"/>
              </a:rPr>
              <a:t>3.55 and 3.57</a:t>
            </a:r>
            <a:r>
              <a:rPr lang="en-US" dirty="0">
                <a:latin typeface="Poppins Medium" panose="00000600000000000000" pitchFamily="2" charset="0"/>
                <a:cs typeface="Poppins Medium" panose="00000600000000000000" pitchFamily="2" charset="0"/>
              </a:rPr>
              <a:t> respectively, indicating challenges in these urban areas.</a:t>
            </a:r>
          </a:p>
          <a:p>
            <a:endParaRPr lang="en-US"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ü"/>
            </a:pPr>
            <a:r>
              <a:rPr lang="en-US" dirty="0">
                <a:latin typeface="Poppins Medium" panose="00000600000000000000" pitchFamily="2" charset="0"/>
                <a:cs typeface="Poppins Medium" panose="00000600000000000000" pitchFamily="2" charset="0"/>
              </a:rPr>
              <a:t>Cities like </a:t>
            </a:r>
            <a:r>
              <a:rPr lang="en-US" b="1" dirty="0">
                <a:latin typeface="Poppins Medium" panose="00000600000000000000" pitchFamily="2" charset="0"/>
                <a:cs typeface="Poppins Medium" panose="00000600000000000000" pitchFamily="2" charset="0"/>
              </a:rPr>
              <a:t>Surat, Hyderabad, and Ahmedabad</a:t>
            </a:r>
            <a:r>
              <a:rPr lang="en-US" dirty="0">
                <a:latin typeface="Poppins Medium" panose="00000600000000000000" pitchFamily="2" charset="0"/>
                <a:cs typeface="Poppins Medium" panose="00000600000000000000" pitchFamily="2" charset="0"/>
              </a:rPr>
              <a:t> show variations in average pricing and satisfaction, highlighting the need for region-specific strategies.</a:t>
            </a:r>
          </a:p>
          <a:p>
            <a:pPr marL="285750" indent="-285750">
              <a:buFont typeface="Wingdings" panose="05000000000000000000" pitchFamily="2" charset="2"/>
              <a:buChar char="ü"/>
            </a:pPr>
            <a:endParaRPr lang="en-US" dirty="0">
              <a:latin typeface="Poppins Medium" panose="00000600000000000000" pitchFamily="2" charset="0"/>
              <a:cs typeface="Poppins Medium" panose="00000600000000000000" pitchFamily="2" charset="0"/>
            </a:endParaRPr>
          </a:p>
          <a:p>
            <a:r>
              <a:rPr lang="en-US" b="1" dirty="0">
                <a:latin typeface="Poppins Medium" panose="00000600000000000000" pitchFamily="2" charset="0"/>
                <a:cs typeface="Poppins Medium" panose="00000600000000000000" pitchFamily="2" charset="0"/>
              </a:rPr>
              <a:t>Key Takeaways :</a:t>
            </a:r>
          </a:p>
          <a:p>
            <a:endParaRPr lang="en-US" dirty="0">
              <a:latin typeface="Poppins Medium" panose="00000600000000000000" pitchFamily="2" charset="0"/>
              <a:cs typeface="Poppins Medium" panose="00000600000000000000" pitchFamily="2" charset="0"/>
            </a:endParaRPr>
          </a:p>
          <a:p>
            <a:pPr marL="285750" indent="-285750">
              <a:buFont typeface="Arial" panose="020B0604020202020204" pitchFamily="34" charset="0"/>
              <a:buChar char="•"/>
            </a:pPr>
            <a:r>
              <a:rPr lang="en-US" dirty="0">
                <a:latin typeface="Poppins Medium" panose="00000600000000000000" pitchFamily="2" charset="0"/>
                <a:cs typeface="Poppins Medium" panose="00000600000000000000" pitchFamily="2" charset="0"/>
              </a:rPr>
              <a:t>Regions with lower ratings may need focused attention on operational improvements, menu customization, or customer support.</a:t>
            </a:r>
          </a:p>
          <a:p>
            <a:pPr marL="285750" indent="-285750">
              <a:buFont typeface="Arial" panose="020B0604020202020204" pitchFamily="34" charset="0"/>
              <a:buChar char="•"/>
            </a:pPr>
            <a:endParaRPr lang="en-US" dirty="0">
              <a:latin typeface="Poppins Medium" panose="00000600000000000000" pitchFamily="2" charset="0"/>
              <a:cs typeface="Poppins Medium" panose="00000600000000000000" pitchFamily="2" charset="0"/>
            </a:endParaRPr>
          </a:p>
          <a:p>
            <a:pPr marL="285750" indent="-285750">
              <a:buFont typeface="Arial" panose="020B0604020202020204" pitchFamily="34" charset="0"/>
              <a:buChar char="•"/>
            </a:pPr>
            <a:r>
              <a:rPr lang="en-US" dirty="0">
                <a:latin typeface="Poppins Medium" panose="00000600000000000000" pitchFamily="2" charset="0"/>
                <a:cs typeface="Poppins Medium" panose="00000600000000000000" pitchFamily="2" charset="0"/>
              </a:rPr>
              <a:t>City-level insights allow brands to tailor their services to specific market conditions rather than applying a one-size-fits-all approach.</a:t>
            </a:r>
          </a:p>
          <a:p>
            <a:endParaRPr lang="en-US" dirty="0">
              <a:latin typeface="Poppins Medium" panose="00000600000000000000" pitchFamily="2" charset="0"/>
              <a:cs typeface="Poppins Medium" panose="00000600000000000000" pitchFamily="2" charset="0"/>
            </a:endParaRPr>
          </a:p>
        </p:txBody>
      </p:sp>
      <p:pic>
        <p:nvPicPr>
          <p:cNvPr id="3" name="Picture 2">
            <a:extLst>
              <a:ext uri="{FF2B5EF4-FFF2-40B4-BE49-F238E27FC236}">
                <a16:creationId xmlns:a16="http://schemas.microsoft.com/office/drawing/2014/main" id="{E9553666-BFFA-4B82-ED76-F48C3464B5C2}"/>
              </a:ext>
            </a:extLst>
          </p:cNvPr>
          <p:cNvPicPr>
            <a:picLocks noChangeAspect="1"/>
          </p:cNvPicPr>
          <p:nvPr/>
        </p:nvPicPr>
        <p:blipFill>
          <a:blip r:embed="rId2"/>
          <a:stretch>
            <a:fillRect/>
          </a:stretch>
        </p:blipFill>
        <p:spPr>
          <a:xfrm>
            <a:off x="581189" y="768669"/>
            <a:ext cx="541629" cy="541629"/>
          </a:xfrm>
          <a:prstGeom prst="rect">
            <a:avLst/>
          </a:prstGeom>
        </p:spPr>
      </p:pic>
      <p:sp>
        <p:nvSpPr>
          <p:cNvPr id="4" name="TextBox 3">
            <a:extLst>
              <a:ext uri="{FF2B5EF4-FFF2-40B4-BE49-F238E27FC236}">
                <a16:creationId xmlns:a16="http://schemas.microsoft.com/office/drawing/2014/main" id="{8EC0A9DD-1279-C4D4-9AA0-472C9B11087B}"/>
              </a:ext>
            </a:extLst>
          </p:cNvPr>
          <p:cNvSpPr txBox="1"/>
          <p:nvPr/>
        </p:nvSpPr>
        <p:spPr>
          <a:xfrm>
            <a:off x="581189" y="1932789"/>
            <a:ext cx="11029618" cy="400110"/>
          </a:xfrm>
          <a:prstGeom prst="rect">
            <a:avLst/>
          </a:prstGeom>
          <a:noFill/>
        </p:spPr>
        <p:txBody>
          <a:bodyPr wrap="square" rtlCol="0">
            <a:spAutoFit/>
          </a:bodyPr>
          <a:lstStyle/>
          <a:p>
            <a:r>
              <a:rPr lang="en-US" sz="2000" b="1" dirty="0">
                <a:latin typeface="Poppins Medium" panose="00000600000000000000" pitchFamily="2" charset="0"/>
                <a:cs typeface="Poppins Medium" panose="00000600000000000000" pitchFamily="2" charset="0"/>
              </a:rPr>
              <a:t>3. Regional Insights – City-wise Sentiment Trends</a:t>
            </a:r>
            <a:endParaRPr lang="en-IN" sz="2000" b="1"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782948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CADC9-99B9-EFE6-01CB-652B3152BB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9CBD8-86B6-11CC-93F7-005DFDBE9D63}"/>
              </a:ext>
            </a:extLst>
          </p:cNvPr>
          <p:cNvSpPr>
            <a:spLocks noGrp="1"/>
          </p:cNvSpPr>
          <p:nvPr>
            <p:ph type="title"/>
          </p:nvPr>
        </p:nvSpPr>
        <p:spPr>
          <a:xfrm>
            <a:off x="581195" y="776748"/>
            <a:ext cx="11029616" cy="656106"/>
          </a:xfrm>
        </p:spPr>
        <p:txBody>
          <a:bodyPr>
            <a:normAutofit fontScale="90000"/>
          </a:bodyPr>
          <a:lstStyle/>
          <a:p>
            <a:pPr algn="ctr"/>
            <a:r>
              <a:rPr lang="en-US" sz="4400" dirty="0"/>
              <a:t>Key Insights from Sentiment Analysis</a:t>
            </a:r>
            <a:endParaRPr lang="en-IN" sz="4000" dirty="0"/>
          </a:p>
        </p:txBody>
      </p:sp>
      <p:sp>
        <p:nvSpPr>
          <p:cNvPr id="8" name="TextBox 7">
            <a:extLst>
              <a:ext uri="{FF2B5EF4-FFF2-40B4-BE49-F238E27FC236}">
                <a16:creationId xmlns:a16="http://schemas.microsoft.com/office/drawing/2014/main" id="{01D31D7B-D9FF-341E-0435-58FBF4467C15}"/>
              </a:ext>
            </a:extLst>
          </p:cNvPr>
          <p:cNvSpPr txBox="1"/>
          <p:nvPr/>
        </p:nvSpPr>
        <p:spPr>
          <a:xfrm>
            <a:off x="581189" y="2479415"/>
            <a:ext cx="11029618" cy="3970318"/>
          </a:xfrm>
          <a:prstGeom prst="rect">
            <a:avLst/>
          </a:prstGeom>
          <a:noFill/>
        </p:spPr>
        <p:txBody>
          <a:bodyPr wrap="square" rtlCol="0">
            <a:spAutoFit/>
          </a:bodyPr>
          <a:lstStyle/>
          <a:p>
            <a:pPr marL="285750" indent="-285750">
              <a:buFont typeface="Wingdings" panose="05000000000000000000" pitchFamily="2" charset="2"/>
              <a:buChar char="ü"/>
            </a:pPr>
            <a:r>
              <a:rPr lang="en-US" dirty="0">
                <a:latin typeface="Poppins Medium" panose="00000600000000000000" pitchFamily="2" charset="0"/>
                <a:cs typeface="Poppins Medium" panose="00000600000000000000" pitchFamily="2" charset="0"/>
              </a:rPr>
              <a:t>The majority of restaurants fall under the </a:t>
            </a:r>
            <a:r>
              <a:rPr lang="en-US" b="1" dirty="0">
                <a:latin typeface="Poppins Medium" panose="00000600000000000000" pitchFamily="2" charset="0"/>
                <a:cs typeface="Poppins Medium" panose="00000600000000000000" pitchFamily="2" charset="0"/>
              </a:rPr>
              <a:t>Low-Price category (&lt; ₹300)</a:t>
            </a:r>
            <a:r>
              <a:rPr lang="en-US" dirty="0">
                <a:latin typeface="Poppins Medium" panose="00000600000000000000" pitchFamily="2" charset="0"/>
                <a:cs typeface="Poppins Medium" panose="00000600000000000000" pitchFamily="2" charset="0"/>
              </a:rPr>
              <a:t>, accounting for </a:t>
            </a:r>
            <a:r>
              <a:rPr lang="en-US" b="1" dirty="0">
                <a:latin typeface="Poppins Medium" panose="00000600000000000000" pitchFamily="2" charset="0"/>
                <a:cs typeface="Poppins Medium" panose="00000600000000000000" pitchFamily="2" charset="0"/>
              </a:rPr>
              <a:t>64.9%</a:t>
            </a:r>
            <a:r>
              <a:rPr lang="en-US" dirty="0">
                <a:latin typeface="Poppins Medium" panose="00000600000000000000" pitchFamily="2" charset="0"/>
                <a:cs typeface="Poppins Medium" panose="00000600000000000000" pitchFamily="2" charset="0"/>
              </a:rPr>
              <a:t> of offerings. These restaurants frequently receive </a:t>
            </a:r>
            <a:r>
              <a:rPr lang="en-US" b="1" dirty="0">
                <a:latin typeface="Poppins Medium" panose="00000600000000000000" pitchFamily="2" charset="0"/>
                <a:cs typeface="Poppins Medium" panose="00000600000000000000" pitchFamily="2" charset="0"/>
              </a:rPr>
              <a:t>poor or average ratings</a:t>
            </a:r>
            <a:r>
              <a:rPr lang="en-US" dirty="0">
                <a:latin typeface="Poppins Medium" panose="00000600000000000000" pitchFamily="2" charset="0"/>
                <a:cs typeface="Poppins Medium" panose="00000600000000000000" pitchFamily="2" charset="0"/>
              </a:rPr>
              <a:t>.</a:t>
            </a:r>
          </a:p>
          <a:p>
            <a:endParaRPr lang="en-US"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ü"/>
            </a:pPr>
            <a:r>
              <a:rPr lang="en-US" dirty="0">
                <a:latin typeface="Poppins Medium" panose="00000600000000000000" pitchFamily="2" charset="0"/>
                <a:cs typeface="Poppins Medium" panose="00000600000000000000" pitchFamily="2" charset="0"/>
              </a:rPr>
              <a:t>Only </a:t>
            </a:r>
            <a:r>
              <a:rPr lang="en-US" b="1" dirty="0">
                <a:latin typeface="Poppins Medium" panose="00000600000000000000" pitchFamily="2" charset="0"/>
                <a:cs typeface="Poppins Medium" panose="00000600000000000000" pitchFamily="2" charset="0"/>
              </a:rPr>
              <a:t>2.28%</a:t>
            </a:r>
            <a:r>
              <a:rPr lang="en-US" dirty="0">
                <a:latin typeface="Poppins Medium" panose="00000600000000000000" pitchFamily="2" charset="0"/>
                <a:cs typeface="Poppins Medium" panose="00000600000000000000" pitchFamily="2" charset="0"/>
              </a:rPr>
              <a:t> of restaurants are in the </a:t>
            </a:r>
            <a:r>
              <a:rPr lang="en-US" b="1" dirty="0">
                <a:latin typeface="Poppins Medium" panose="00000600000000000000" pitchFamily="2" charset="0"/>
                <a:cs typeface="Poppins Medium" panose="00000600000000000000" pitchFamily="2" charset="0"/>
              </a:rPr>
              <a:t>Premium segment (&gt; ₹1000)</a:t>
            </a:r>
            <a:r>
              <a:rPr lang="en-US" dirty="0">
                <a:latin typeface="Poppins Medium" panose="00000600000000000000" pitchFamily="2" charset="0"/>
                <a:cs typeface="Poppins Medium" panose="00000600000000000000" pitchFamily="2" charset="0"/>
              </a:rPr>
              <a:t> but consistently receive higher ratings, suggesting that customers are willing to pay more for quality experiences.</a:t>
            </a:r>
          </a:p>
          <a:p>
            <a:pPr marL="285750" indent="-285750">
              <a:buFont typeface="Wingdings" panose="05000000000000000000" pitchFamily="2" charset="2"/>
              <a:buChar char="ü"/>
            </a:pPr>
            <a:endParaRPr lang="en-US" b="1" dirty="0">
              <a:latin typeface="Poppins Medium" panose="00000600000000000000" pitchFamily="2" charset="0"/>
              <a:cs typeface="Poppins Medium" panose="00000600000000000000" pitchFamily="2" charset="0"/>
            </a:endParaRPr>
          </a:p>
          <a:p>
            <a:r>
              <a:rPr lang="en-US" b="1" dirty="0">
                <a:latin typeface="Poppins Medium" panose="00000600000000000000" pitchFamily="2" charset="0"/>
                <a:cs typeface="Poppins Medium" panose="00000600000000000000" pitchFamily="2" charset="0"/>
              </a:rPr>
              <a:t>Key Takeaways :</a:t>
            </a:r>
          </a:p>
          <a:p>
            <a:endParaRPr lang="en-US" dirty="0">
              <a:latin typeface="Poppins Medium" panose="00000600000000000000" pitchFamily="2" charset="0"/>
              <a:cs typeface="Poppins Medium" panose="00000600000000000000" pitchFamily="2" charset="0"/>
            </a:endParaRPr>
          </a:p>
          <a:p>
            <a:pPr marL="285750" indent="-285750">
              <a:buFont typeface="Arial" panose="020B0604020202020204" pitchFamily="34" charset="0"/>
              <a:buChar char="•"/>
            </a:pPr>
            <a:r>
              <a:rPr lang="en-US" dirty="0">
                <a:latin typeface="Poppins Medium" panose="00000600000000000000" pitchFamily="2" charset="0"/>
                <a:cs typeface="Poppins Medium" panose="00000600000000000000" pitchFamily="2" charset="0"/>
              </a:rPr>
              <a:t>Lower-priced offerings may be cutting corners on ingredients, packaging, or customer service.</a:t>
            </a:r>
          </a:p>
          <a:p>
            <a:endParaRPr lang="en-US" dirty="0">
              <a:latin typeface="Poppins Medium" panose="00000600000000000000" pitchFamily="2" charset="0"/>
              <a:cs typeface="Poppins Medium" panose="00000600000000000000" pitchFamily="2" charset="0"/>
            </a:endParaRPr>
          </a:p>
          <a:p>
            <a:pPr marL="285750" indent="-285750">
              <a:buFont typeface="Arial" panose="020B0604020202020204" pitchFamily="34" charset="0"/>
              <a:buChar char="•"/>
            </a:pPr>
            <a:r>
              <a:rPr lang="en-US" dirty="0">
                <a:latin typeface="Poppins Medium" panose="00000600000000000000" pitchFamily="2" charset="0"/>
                <a:cs typeface="Poppins Medium" panose="00000600000000000000" pitchFamily="2" charset="0"/>
              </a:rPr>
              <a:t>The premium segment offers opportunities for growth, especially in health-focused or specialty cuisines where customers expect higher quality.</a:t>
            </a:r>
          </a:p>
          <a:p>
            <a:endParaRPr lang="en-US" b="1" dirty="0">
              <a:latin typeface="Poppins Medium" panose="00000600000000000000" pitchFamily="2" charset="0"/>
              <a:cs typeface="Poppins Medium" panose="00000600000000000000" pitchFamily="2" charset="0"/>
            </a:endParaRPr>
          </a:p>
        </p:txBody>
      </p:sp>
      <p:pic>
        <p:nvPicPr>
          <p:cNvPr id="3" name="Picture 2">
            <a:extLst>
              <a:ext uri="{FF2B5EF4-FFF2-40B4-BE49-F238E27FC236}">
                <a16:creationId xmlns:a16="http://schemas.microsoft.com/office/drawing/2014/main" id="{7A7C3BFC-FECB-426F-B1E8-E67521838E5B}"/>
              </a:ext>
            </a:extLst>
          </p:cNvPr>
          <p:cNvPicPr>
            <a:picLocks noChangeAspect="1"/>
          </p:cNvPicPr>
          <p:nvPr/>
        </p:nvPicPr>
        <p:blipFill>
          <a:blip r:embed="rId2"/>
          <a:stretch>
            <a:fillRect/>
          </a:stretch>
        </p:blipFill>
        <p:spPr>
          <a:xfrm>
            <a:off x="581189" y="787331"/>
            <a:ext cx="541629" cy="541629"/>
          </a:xfrm>
          <a:prstGeom prst="rect">
            <a:avLst/>
          </a:prstGeom>
        </p:spPr>
      </p:pic>
      <p:sp>
        <p:nvSpPr>
          <p:cNvPr id="4" name="TextBox 3">
            <a:extLst>
              <a:ext uri="{FF2B5EF4-FFF2-40B4-BE49-F238E27FC236}">
                <a16:creationId xmlns:a16="http://schemas.microsoft.com/office/drawing/2014/main" id="{A645BA47-B3A2-35F6-CC9B-6323E97ED94F}"/>
              </a:ext>
            </a:extLst>
          </p:cNvPr>
          <p:cNvSpPr txBox="1"/>
          <p:nvPr/>
        </p:nvSpPr>
        <p:spPr>
          <a:xfrm>
            <a:off x="581189" y="1881111"/>
            <a:ext cx="11029618" cy="400110"/>
          </a:xfrm>
          <a:prstGeom prst="rect">
            <a:avLst/>
          </a:prstGeom>
          <a:noFill/>
        </p:spPr>
        <p:txBody>
          <a:bodyPr wrap="square" rtlCol="0">
            <a:spAutoFit/>
          </a:bodyPr>
          <a:lstStyle/>
          <a:p>
            <a:r>
              <a:rPr lang="en-US" sz="2000" b="1" dirty="0">
                <a:latin typeface="Poppins Medium" panose="00000600000000000000" pitchFamily="2" charset="0"/>
                <a:cs typeface="Poppins Medium" panose="00000600000000000000" pitchFamily="2" charset="0"/>
              </a:rPr>
              <a:t>4. Price Category vs Sentiment</a:t>
            </a:r>
            <a:endParaRPr lang="en-IN" sz="2000" b="1"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3417524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E692F-3395-A33E-9793-5EAAAEFB3836}"/>
              </a:ext>
            </a:extLst>
          </p:cNvPr>
          <p:cNvSpPr>
            <a:spLocks noGrp="1"/>
          </p:cNvSpPr>
          <p:nvPr>
            <p:ph type="title"/>
          </p:nvPr>
        </p:nvSpPr>
        <p:spPr>
          <a:xfrm>
            <a:off x="457907" y="707922"/>
            <a:ext cx="11029616" cy="737786"/>
          </a:xfrm>
        </p:spPr>
        <p:txBody>
          <a:bodyPr>
            <a:normAutofit/>
          </a:bodyPr>
          <a:lstStyle/>
          <a:p>
            <a:pPr algn="ctr"/>
            <a:r>
              <a:rPr lang="en-IN" sz="4000" dirty="0"/>
              <a:t>Team Members</a:t>
            </a:r>
          </a:p>
        </p:txBody>
      </p:sp>
      <p:pic>
        <p:nvPicPr>
          <p:cNvPr id="10" name="Picture 9">
            <a:extLst>
              <a:ext uri="{FF2B5EF4-FFF2-40B4-BE49-F238E27FC236}">
                <a16:creationId xmlns:a16="http://schemas.microsoft.com/office/drawing/2014/main" id="{63548AE5-12B7-A1FD-6079-75F40226E601}"/>
              </a:ext>
            </a:extLst>
          </p:cNvPr>
          <p:cNvPicPr>
            <a:picLocks noChangeAspect="1"/>
          </p:cNvPicPr>
          <p:nvPr/>
        </p:nvPicPr>
        <p:blipFill>
          <a:blip r:embed="rId2"/>
          <a:stretch>
            <a:fillRect/>
          </a:stretch>
        </p:blipFill>
        <p:spPr>
          <a:xfrm>
            <a:off x="1057676" y="1930458"/>
            <a:ext cx="810072" cy="810072"/>
          </a:xfrm>
          <a:prstGeom prst="rect">
            <a:avLst/>
          </a:prstGeom>
        </p:spPr>
      </p:pic>
      <p:sp>
        <p:nvSpPr>
          <p:cNvPr id="11" name="TextBox 10">
            <a:extLst>
              <a:ext uri="{FF2B5EF4-FFF2-40B4-BE49-F238E27FC236}">
                <a16:creationId xmlns:a16="http://schemas.microsoft.com/office/drawing/2014/main" id="{6F505AE1-7C90-52B6-C795-EDD03516CD6C}"/>
              </a:ext>
            </a:extLst>
          </p:cNvPr>
          <p:cNvSpPr txBox="1"/>
          <p:nvPr/>
        </p:nvSpPr>
        <p:spPr>
          <a:xfrm>
            <a:off x="2349910" y="2073884"/>
            <a:ext cx="6558116" cy="523220"/>
          </a:xfrm>
          <a:prstGeom prst="rect">
            <a:avLst/>
          </a:prstGeom>
          <a:noFill/>
        </p:spPr>
        <p:txBody>
          <a:bodyPr wrap="square" rtlCol="0">
            <a:spAutoFit/>
          </a:bodyPr>
          <a:lstStyle/>
          <a:p>
            <a:r>
              <a:rPr lang="en-IN" sz="2800" dirty="0">
                <a:latin typeface="+mj-lt"/>
                <a:cs typeface="Poppins Medium" panose="00000600000000000000" pitchFamily="2" charset="0"/>
              </a:rPr>
              <a:t>JAGRUTI DESALE</a:t>
            </a:r>
          </a:p>
        </p:txBody>
      </p:sp>
      <p:pic>
        <p:nvPicPr>
          <p:cNvPr id="13" name="Picture 12">
            <a:extLst>
              <a:ext uri="{FF2B5EF4-FFF2-40B4-BE49-F238E27FC236}">
                <a16:creationId xmlns:a16="http://schemas.microsoft.com/office/drawing/2014/main" id="{31A90B7A-B356-D084-608D-318A3F9884E1}"/>
              </a:ext>
            </a:extLst>
          </p:cNvPr>
          <p:cNvPicPr>
            <a:picLocks noChangeAspect="1"/>
          </p:cNvPicPr>
          <p:nvPr/>
        </p:nvPicPr>
        <p:blipFill>
          <a:blip r:embed="rId3"/>
          <a:stretch>
            <a:fillRect/>
          </a:stretch>
        </p:blipFill>
        <p:spPr>
          <a:xfrm>
            <a:off x="1057675" y="3225280"/>
            <a:ext cx="810073" cy="810073"/>
          </a:xfrm>
          <a:prstGeom prst="rect">
            <a:avLst/>
          </a:prstGeom>
        </p:spPr>
      </p:pic>
      <p:sp>
        <p:nvSpPr>
          <p:cNvPr id="14" name="TextBox 13">
            <a:extLst>
              <a:ext uri="{FF2B5EF4-FFF2-40B4-BE49-F238E27FC236}">
                <a16:creationId xmlns:a16="http://schemas.microsoft.com/office/drawing/2014/main" id="{C454C8CE-EA9A-7324-00BF-0970F8F50703}"/>
              </a:ext>
            </a:extLst>
          </p:cNvPr>
          <p:cNvSpPr txBox="1"/>
          <p:nvPr/>
        </p:nvSpPr>
        <p:spPr>
          <a:xfrm>
            <a:off x="2349910" y="3368706"/>
            <a:ext cx="6558116" cy="523220"/>
          </a:xfrm>
          <a:prstGeom prst="rect">
            <a:avLst/>
          </a:prstGeom>
          <a:noFill/>
        </p:spPr>
        <p:txBody>
          <a:bodyPr wrap="square" rtlCol="0">
            <a:spAutoFit/>
          </a:bodyPr>
          <a:lstStyle/>
          <a:p>
            <a:r>
              <a:rPr lang="en-IN" sz="2800" dirty="0">
                <a:latin typeface="+mj-lt"/>
                <a:cs typeface="Poppins Medium" panose="00000600000000000000" pitchFamily="2" charset="0"/>
              </a:rPr>
              <a:t>SANSKAR CHOUDHARI</a:t>
            </a:r>
          </a:p>
        </p:txBody>
      </p:sp>
      <p:pic>
        <p:nvPicPr>
          <p:cNvPr id="16" name="Picture 15">
            <a:extLst>
              <a:ext uri="{FF2B5EF4-FFF2-40B4-BE49-F238E27FC236}">
                <a16:creationId xmlns:a16="http://schemas.microsoft.com/office/drawing/2014/main" id="{90D499ED-D38D-0A62-D4E9-6D623EA76C9B}"/>
              </a:ext>
            </a:extLst>
          </p:cNvPr>
          <p:cNvPicPr>
            <a:picLocks noChangeAspect="1"/>
          </p:cNvPicPr>
          <p:nvPr/>
        </p:nvPicPr>
        <p:blipFill>
          <a:blip r:embed="rId4"/>
          <a:stretch>
            <a:fillRect/>
          </a:stretch>
        </p:blipFill>
        <p:spPr>
          <a:xfrm>
            <a:off x="1057675" y="4520102"/>
            <a:ext cx="810072" cy="810072"/>
          </a:xfrm>
          <a:prstGeom prst="rect">
            <a:avLst/>
          </a:prstGeom>
        </p:spPr>
      </p:pic>
      <p:sp>
        <p:nvSpPr>
          <p:cNvPr id="17" name="TextBox 16">
            <a:extLst>
              <a:ext uri="{FF2B5EF4-FFF2-40B4-BE49-F238E27FC236}">
                <a16:creationId xmlns:a16="http://schemas.microsoft.com/office/drawing/2014/main" id="{47EA1216-729E-A705-F72A-4EBFE1DD545F}"/>
              </a:ext>
            </a:extLst>
          </p:cNvPr>
          <p:cNvSpPr txBox="1"/>
          <p:nvPr/>
        </p:nvSpPr>
        <p:spPr>
          <a:xfrm>
            <a:off x="2349910" y="4663528"/>
            <a:ext cx="6558116" cy="523220"/>
          </a:xfrm>
          <a:prstGeom prst="rect">
            <a:avLst/>
          </a:prstGeom>
          <a:noFill/>
        </p:spPr>
        <p:txBody>
          <a:bodyPr wrap="square" rtlCol="0">
            <a:spAutoFit/>
          </a:bodyPr>
          <a:lstStyle/>
          <a:p>
            <a:r>
              <a:rPr lang="en-IN" sz="2800" dirty="0">
                <a:latin typeface="+mj-lt"/>
                <a:cs typeface="Poppins Medium" panose="00000600000000000000" pitchFamily="2" charset="0"/>
              </a:rPr>
              <a:t>ADITYA SINGH</a:t>
            </a:r>
          </a:p>
        </p:txBody>
      </p:sp>
      <p:pic>
        <p:nvPicPr>
          <p:cNvPr id="18" name="Picture 17">
            <a:extLst>
              <a:ext uri="{FF2B5EF4-FFF2-40B4-BE49-F238E27FC236}">
                <a16:creationId xmlns:a16="http://schemas.microsoft.com/office/drawing/2014/main" id="{9FFC7827-27FA-E782-2B29-C7A931A3ABEE}"/>
              </a:ext>
            </a:extLst>
          </p:cNvPr>
          <p:cNvPicPr>
            <a:picLocks noChangeAspect="1"/>
          </p:cNvPicPr>
          <p:nvPr/>
        </p:nvPicPr>
        <p:blipFill>
          <a:blip r:embed="rId5"/>
          <a:stretch>
            <a:fillRect/>
          </a:stretch>
        </p:blipFill>
        <p:spPr>
          <a:xfrm>
            <a:off x="6664698" y="1645330"/>
            <a:ext cx="5212670" cy="5212670"/>
          </a:xfrm>
          <a:prstGeom prst="rect">
            <a:avLst/>
          </a:prstGeom>
        </p:spPr>
      </p:pic>
    </p:spTree>
    <p:extLst>
      <p:ext uri="{BB962C8B-B14F-4D97-AF65-F5344CB8AC3E}">
        <p14:creationId xmlns:p14="http://schemas.microsoft.com/office/powerpoint/2010/main" val="3235630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1840C-36C4-4EFB-831D-FB3CE3A58F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62C9E5-E2BA-6ABF-A1FC-6818C387F712}"/>
              </a:ext>
            </a:extLst>
          </p:cNvPr>
          <p:cNvSpPr>
            <a:spLocks noGrp="1"/>
          </p:cNvSpPr>
          <p:nvPr>
            <p:ph type="title"/>
          </p:nvPr>
        </p:nvSpPr>
        <p:spPr>
          <a:xfrm>
            <a:off x="581195" y="776748"/>
            <a:ext cx="11029616" cy="656106"/>
          </a:xfrm>
        </p:spPr>
        <p:txBody>
          <a:bodyPr>
            <a:normAutofit fontScale="90000"/>
          </a:bodyPr>
          <a:lstStyle/>
          <a:p>
            <a:pPr algn="ctr"/>
            <a:r>
              <a:rPr lang="en-US" sz="4400" dirty="0"/>
              <a:t>Key Insights from Sentiment Analysis</a:t>
            </a:r>
            <a:endParaRPr lang="en-IN" sz="4000" dirty="0"/>
          </a:p>
        </p:txBody>
      </p:sp>
      <p:sp>
        <p:nvSpPr>
          <p:cNvPr id="8" name="TextBox 7">
            <a:extLst>
              <a:ext uri="{FF2B5EF4-FFF2-40B4-BE49-F238E27FC236}">
                <a16:creationId xmlns:a16="http://schemas.microsoft.com/office/drawing/2014/main" id="{FFDF0DBD-2718-DAB5-8688-E1A0416DEEE8}"/>
              </a:ext>
            </a:extLst>
          </p:cNvPr>
          <p:cNvSpPr txBox="1"/>
          <p:nvPr/>
        </p:nvSpPr>
        <p:spPr>
          <a:xfrm>
            <a:off x="581189" y="2338460"/>
            <a:ext cx="11029618" cy="3970318"/>
          </a:xfrm>
          <a:prstGeom prst="rect">
            <a:avLst/>
          </a:prstGeom>
          <a:noFill/>
        </p:spPr>
        <p:txBody>
          <a:bodyPr wrap="square" rtlCol="0">
            <a:spAutoFit/>
          </a:bodyPr>
          <a:lstStyle/>
          <a:p>
            <a:pPr marL="285750" indent="-285750">
              <a:buFont typeface="Wingdings" panose="05000000000000000000" pitchFamily="2" charset="2"/>
              <a:buChar char="ü"/>
            </a:pPr>
            <a:r>
              <a:rPr lang="en-US" dirty="0">
                <a:latin typeface="Poppins Medium" panose="00000600000000000000" pitchFamily="2" charset="0"/>
                <a:cs typeface="Poppins Medium" panose="00000600000000000000" pitchFamily="2" charset="0"/>
              </a:rPr>
              <a:t>Certain categories like </a:t>
            </a:r>
            <a:r>
              <a:rPr lang="en-US" b="1" dirty="0">
                <a:latin typeface="Poppins Medium" panose="00000600000000000000" pitchFamily="2" charset="0"/>
                <a:cs typeface="Poppins Medium" panose="00000600000000000000" pitchFamily="2" charset="0"/>
              </a:rPr>
              <a:t>Bakery Desserts</a:t>
            </a:r>
            <a:r>
              <a:rPr lang="en-US" dirty="0">
                <a:latin typeface="Poppins Medium" panose="00000600000000000000" pitchFamily="2" charset="0"/>
                <a:cs typeface="Poppins Medium" panose="00000600000000000000" pitchFamily="2" charset="0"/>
              </a:rPr>
              <a:t> are </a:t>
            </a:r>
            <a:r>
              <a:rPr lang="en-US" b="1" dirty="0">
                <a:latin typeface="Poppins Medium" panose="00000600000000000000" pitchFamily="2" charset="0"/>
                <a:cs typeface="Poppins Medium" panose="00000600000000000000" pitchFamily="2" charset="0"/>
              </a:rPr>
              <a:t>2.48 times more likely</a:t>
            </a:r>
            <a:r>
              <a:rPr lang="en-US" dirty="0">
                <a:latin typeface="Poppins Medium" panose="00000600000000000000" pitchFamily="2" charset="0"/>
                <a:cs typeface="Poppins Medium" panose="00000600000000000000" pitchFamily="2" charset="0"/>
              </a:rPr>
              <a:t> to receive poor reviews, possibly due to freshness concerns or packaging issues.</a:t>
            </a:r>
          </a:p>
          <a:p>
            <a:pPr marL="285750" indent="-285750">
              <a:buFont typeface="Wingdings" panose="05000000000000000000" pitchFamily="2" charset="2"/>
              <a:buChar char="ü"/>
            </a:pPr>
            <a:r>
              <a:rPr lang="en-US" b="1" dirty="0">
                <a:latin typeface="Poppins Medium" panose="00000600000000000000" pitchFamily="2" charset="0"/>
                <a:cs typeface="Poppins Medium" panose="00000600000000000000" pitchFamily="2" charset="0"/>
              </a:rPr>
              <a:t>Turkish and Indian Chinese cuisines</a:t>
            </a:r>
            <a:r>
              <a:rPr lang="en-US" dirty="0">
                <a:latin typeface="Poppins Medium" panose="00000600000000000000" pitchFamily="2" charset="0"/>
                <a:cs typeface="Poppins Medium" panose="00000600000000000000" pitchFamily="2" charset="0"/>
              </a:rPr>
              <a:t> consistently underperform, suggesting recipe standardization or service gaps.</a:t>
            </a:r>
          </a:p>
          <a:p>
            <a:pPr marL="285750" indent="-285750">
              <a:buFont typeface="Wingdings" panose="05000000000000000000" pitchFamily="2" charset="2"/>
              <a:buChar char="ü"/>
            </a:pPr>
            <a:r>
              <a:rPr lang="en-US" b="1" dirty="0">
                <a:latin typeface="Poppins Medium" panose="00000600000000000000" pitchFamily="2" charset="0"/>
                <a:cs typeface="Poppins Medium" panose="00000600000000000000" pitchFamily="2" charset="0"/>
              </a:rPr>
              <a:t>Seafood and healthy food options</a:t>
            </a:r>
            <a:r>
              <a:rPr lang="en-US" dirty="0">
                <a:latin typeface="Poppins Medium" panose="00000600000000000000" pitchFamily="2" charset="0"/>
                <a:cs typeface="Poppins Medium" panose="00000600000000000000" pitchFamily="2" charset="0"/>
              </a:rPr>
              <a:t> in higher price brackets are linked to better reviews, indicating customer willingness to pay for niche and nutritious options.</a:t>
            </a:r>
          </a:p>
          <a:p>
            <a:endParaRPr lang="en-US" dirty="0">
              <a:latin typeface="Poppins Medium" panose="00000600000000000000" pitchFamily="2" charset="0"/>
              <a:cs typeface="Poppins Medium" panose="00000600000000000000" pitchFamily="2" charset="0"/>
            </a:endParaRPr>
          </a:p>
          <a:p>
            <a:r>
              <a:rPr lang="en-US" b="1" dirty="0">
                <a:latin typeface="Poppins Medium" panose="00000600000000000000" pitchFamily="2" charset="0"/>
                <a:cs typeface="Poppins Medium" panose="00000600000000000000" pitchFamily="2" charset="0"/>
              </a:rPr>
              <a:t>Key Takeaways :</a:t>
            </a:r>
          </a:p>
          <a:p>
            <a:endParaRPr lang="en-US" dirty="0">
              <a:latin typeface="Poppins Medium" panose="00000600000000000000" pitchFamily="2" charset="0"/>
              <a:cs typeface="Poppins Medium" panose="00000600000000000000" pitchFamily="2" charset="0"/>
            </a:endParaRPr>
          </a:p>
          <a:p>
            <a:pPr marL="285750" indent="-285750">
              <a:buFont typeface="Courier New" panose="02070309020205020404" pitchFamily="49" charset="0"/>
              <a:buChar char="o"/>
            </a:pPr>
            <a:r>
              <a:rPr lang="en-US" dirty="0">
                <a:latin typeface="Poppins Medium" panose="00000600000000000000" pitchFamily="2" charset="0"/>
                <a:cs typeface="Poppins Medium" panose="00000600000000000000" pitchFamily="2" charset="0"/>
              </a:rPr>
              <a:t>Cuisines prone to poor reviews need recipe revisions, improved delivery mechanisms, or better customer education.</a:t>
            </a:r>
          </a:p>
          <a:p>
            <a:endParaRPr lang="en-US" dirty="0">
              <a:latin typeface="Poppins Medium" panose="00000600000000000000" pitchFamily="2" charset="0"/>
              <a:cs typeface="Poppins Medium" panose="00000600000000000000" pitchFamily="2" charset="0"/>
            </a:endParaRPr>
          </a:p>
          <a:p>
            <a:pPr marL="285750" indent="-285750">
              <a:buFont typeface="Courier New" panose="02070309020205020404" pitchFamily="49" charset="0"/>
              <a:buChar char="o"/>
            </a:pPr>
            <a:r>
              <a:rPr lang="en-US" dirty="0">
                <a:latin typeface="Poppins Medium" panose="00000600000000000000" pitchFamily="2" charset="0"/>
                <a:cs typeface="Poppins Medium" panose="00000600000000000000" pitchFamily="2" charset="0"/>
              </a:rPr>
              <a:t>Healthy, premium offerings are an emerging market segment, with customers seeking quality over quantity.</a:t>
            </a:r>
          </a:p>
          <a:p>
            <a:endParaRPr lang="en-US" b="1" dirty="0">
              <a:latin typeface="Poppins Medium" panose="00000600000000000000" pitchFamily="2" charset="0"/>
              <a:cs typeface="Poppins Medium" panose="00000600000000000000" pitchFamily="2" charset="0"/>
            </a:endParaRPr>
          </a:p>
        </p:txBody>
      </p:sp>
      <p:pic>
        <p:nvPicPr>
          <p:cNvPr id="3" name="Picture 2">
            <a:extLst>
              <a:ext uri="{FF2B5EF4-FFF2-40B4-BE49-F238E27FC236}">
                <a16:creationId xmlns:a16="http://schemas.microsoft.com/office/drawing/2014/main" id="{00205B45-96C5-C5F1-1772-F955581B3170}"/>
              </a:ext>
            </a:extLst>
          </p:cNvPr>
          <p:cNvPicPr>
            <a:picLocks noChangeAspect="1"/>
          </p:cNvPicPr>
          <p:nvPr/>
        </p:nvPicPr>
        <p:blipFill>
          <a:blip r:embed="rId2"/>
          <a:stretch>
            <a:fillRect/>
          </a:stretch>
        </p:blipFill>
        <p:spPr>
          <a:xfrm>
            <a:off x="581189" y="778000"/>
            <a:ext cx="541629" cy="541629"/>
          </a:xfrm>
          <a:prstGeom prst="rect">
            <a:avLst/>
          </a:prstGeom>
        </p:spPr>
      </p:pic>
      <p:sp>
        <p:nvSpPr>
          <p:cNvPr id="4" name="TextBox 3">
            <a:extLst>
              <a:ext uri="{FF2B5EF4-FFF2-40B4-BE49-F238E27FC236}">
                <a16:creationId xmlns:a16="http://schemas.microsoft.com/office/drawing/2014/main" id="{1EFE5FD2-33C1-5AD4-30F0-8BFC1AB802C8}"/>
              </a:ext>
            </a:extLst>
          </p:cNvPr>
          <p:cNvSpPr txBox="1"/>
          <p:nvPr/>
        </p:nvSpPr>
        <p:spPr>
          <a:xfrm>
            <a:off x="581189" y="1685602"/>
            <a:ext cx="11029618" cy="400110"/>
          </a:xfrm>
          <a:prstGeom prst="rect">
            <a:avLst/>
          </a:prstGeom>
          <a:noFill/>
        </p:spPr>
        <p:txBody>
          <a:bodyPr wrap="square" rtlCol="0">
            <a:spAutoFit/>
          </a:bodyPr>
          <a:lstStyle/>
          <a:p>
            <a:r>
              <a:rPr lang="en-US" sz="2000" b="1" dirty="0">
                <a:latin typeface="Poppins Medium" panose="00000600000000000000" pitchFamily="2" charset="0"/>
                <a:cs typeface="Poppins Medium" panose="00000600000000000000" pitchFamily="2" charset="0"/>
              </a:rPr>
              <a:t>5. Cuisine Preferences and Sentiment</a:t>
            </a:r>
            <a:endParaRPr lang="en-IN" sz="2000" b="1"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1562747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DBD89-E261-29CD-DD3D-596DFEA3C8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8BF9D2-447A-B9F0-7F17-2BBB57CA74AE}"/>
              </a:ext>
            </a:extLst>
          </p:cNvPr>
          <p:cNvSpPr>
            <a:spLocks noGrp="1"/>
          </p:cNvSpPr>
          <p:nvPr>
            <p:ph type="title"/>
          </p:nvPr>
        </p:nvSpPr>
        <p:spPr>
          <a:xfrm>
            <a:off x="581195" y="776748"/>
            <a:ext cx="11029616" cy="656106"/>
          </a:xfrm>
        </p:spPr>
        <p:txBody>
          <a:bodyPr>
            <a:normAutofit fontScale="90000"/>
          </a:bodyPr>
          <a:lstStyle/>
          <a:p>
            <a:pPr algn="ctr"/>
            <a:r>
              <a:rPr lang="en-US" sz="4400" dirty="0"/>
              <a:t>Key Insights from Sentiment Analysis</a:t>
            </a:r>
            <a:endParaRPr lang="en-IN" sz="4000" dirty="0"/>
          </a:p>
        </p:txBody>
      </p:sp>
      <p:sp>
        <p:nvSpPr>
          <p:cNvPr id="8" name="TextBox 7">
            <a:extLst>
              <a:ext uri="{FF2B5EF4-FFF2-40B4-BE49-F238E27FC236}">
                <a16:creationId xmlns:a16="http://schemas.microsoft.com/office/drawing/2014/main" id="{5298938F-1773-18FD-7C6B-1DE793C4F55D}"/>
              </a:ext>
            </a:extLst>
          </p:cNvPr>
          <p:cNvSpPr txBox="1"/>
          <p:nvPr/>
        </p:nvSpPr>
        <p:spPr>
          <a:xfrm>
            <a:off x="581189" y="2441150"/>
            <a:ext cx="11029618" cy="3970318"/>
          </a:xfrm>
          <a:prstGeom prst="rect">
            <a:avLst/>
          </a:prstGeom>
          <a:noFill/>
        </p:spPr>
        <p:txBody>
          <a:bodyPr wrap="square" rtlCol="0">
            <a:spAutoFit/>
          </a:bodyPr>
          <a:lstStyle/>
          <a:p>
            <a:pPr marL="285750" indent="-285750">
              <a:buFont typeface="Wingdings" panose="05000000000000000000" pitchFamily="2" charset="2"/>
              <a:buChar char="ü"/>
            </a:pPr>
            <a:r>
              <a:rPr lang="en-US" dirty="0">
                <a:latin typeface="Poppins Medium" panose="00000600000000000000" pitchFamily="2" charset="0"/>
                <a:cs typeface="Poppins Medium" panose="00000600000000000000" pitchFamily="2" charset="0"/>
              </a:rPr>
              <a:t>Sentiment scores fluctuate over months, possibly reflecting factors like festive seasons, holidays, or changes in delivery logistics.</a:t>
            </a:r>
          </a:p>
          <a:p>
            <a:endParaRPr lang="en-US"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ü"/>
            </a:pPr>
            <a:r>
              <a:rPr lang="en-US" dirty="0">
                <a:latin typeface="Poppins Medium" panose="00000600000000000000" pitchFamily="2" charset="0"/>
                <a:cs typeface="Poppins Medium" panose="00000600000000000000" pitchFamily="2" charset="0"/>
              </a:rPr>
              <a:t>Specific months or time windows see spikes in negative reviews due to higher order volumes or supply shortages.</a:t>
            </a:r>
          </a:p>
          <a:p>
            <a:endParaRPr lang="en-US" dirty="0">
              <a:latin typeface="Poppins Medium" panose="00000600000000000000" pitchFamily="2" charset="0"/>
              <a:cs typeface="Poppins Medium" panose="00000600000000000000" pitchFamily="2" charset="0"/>
            </a:endParaRPr>
          </a:p>
          <a:p>
            <a:r>
              <a:rPr lang="en-US" b="1" dirty="0">
                <a:latin typeface="Poppins Medium" panose="00000600000000000000" pitchFamily="2" charset="0"/>
                <a:cs typeface="Poppins Medium" panose="00000600000000000000" pitchFamily="2" charset="0"/>
              </a:rPr>
              <a:t>Key Takeaways :</a:t>
            </a:r>
          </a:p>
          <a:p>
            <a:endParaRPr lang="en-US" dirty="0">
              <a:latin typeface="Poppins Medium" panose="00000600000000000000" pitchFamily="2" charset="0"/>
              <a:cs typeface="Poppins Medium" panose="00000600000000000000" pitchFamily="2" charset="0"/>
            </a:endParaRPr>
          </a:p>
          <a:p>
            <a:pPr marL="285750" indent="-285750">
              <a:buFont typeface="Courier New" panose="02070309020205020404" pitchFamily="49" charset="0"/>
              <a:buChar char="o"/>
            </a:pPr>
            <a:r>
              <a:rPr lang="en-US" dirty="0">
                <a:latin typeface="Poppins Medium" panose="00000600000000000000" pitchFamily="2" charset="0"/>
                <a:cs typeface="Poppins Medium" panose="00000600000000000000" pitchFamily="2" charset="0"/>
              </a:rPr>
              <a:t>Brands should anticipate demand surges and prepare their operations in advance to avoid service degradation.</a:t>
            </a:r>
          </a:p>
          <a:p>
            <a:endParaRPr lang="en-US" dirty="0">
              <a:latin typeface="Poppins Medium" panose="00000600000000000000" pitchFamily="2" charset="0"/>
              <a:cs typeface="Poppins Medium" panose="00000600000000000000" pitchFamily="2" charset="0"/>
            </a:endParaRPr>
          </a:p>
          <a:p>
            <a:pPr marL="285750" indent="-285750">
              <a:buFont typeface="Courier New" panose="02070309020205020404" pitchFamily="49" charset="0"/>
              <a:buChar char="o"/>
            </a:pPr>
            <a:r>
              <a:rPr lang="en-US" dirty="0">
                <a:latin typeface="Poppins Medium" panose="00000600000000000000" pitchFamily="2" charset="0"/>
                <a:cs typeface="Poppins Medium" panose="00000600000000000000" pitchFamily="2" charset="0"/>
              </a:rPr>
              <a:t>Seasonal promotions can be used strategically, but only if backed by robust logistics and customer support.</a:t>
            </a:r>
          </a:p>
          <a:p>
            <a:endParaRPr lang="en-US" dirty="0">
              <a:latin typeface="Poppins Medium" panose="00000600000000000000" pitchFamily="2" charset="0"/>
              <a:cs typeface="Poppins Medium" panose="00000600000000000000" pitchFamily="2" charset="0"/>
            </a:endParaRPr>
          </a:p>
        </p:txBody>
      </p:sp>
      <p:pic>
        <p:nvPicPr>
          <p:cNvPr id="3" name="Picture 2">
            <a:extLst>
              <a:ext uri="{FF2B5EF4-FFF2-40B4-BE49-F238E27FC236}">
                <a16:creationId xmlns:a16="http://schemas.microsoft.com/office/drawing/2014/main" id="{941EB6C3-0784-229F-A4B3-C87D0A0FD1BE}"/>
              </a:ext>
            </a:extLst>
          </p:cNvPr>
          <p:cNvPicPr>
            <a:picLocks noChangeAspect="1"/>
          </p:cNvPicPr>
          <p:nvPr/>
        </p:nvPicPr>
        <p:blipFill>
          <a:blip r:embed="rId2"/>
          <a:stretch>
            <a:fillRect/>
          </a:stretch>
        </p:blipFill>
        <p:spPr>
          <a:xfrm>
            <a:off x="581189" y="778000"/>
            <a:ext cx="541629" cy="541629"/>
          </a:xfrm>
          <a:prstGeom prst="rect">
            <a:avLst/>
          </a:prstGeom>
        </p:spPr>
      </p:pic>
      <p:sp>
        <p:nvSpPr>
          <p:cNvPr id="4" name="TextBox 3">
            <a:extLst>
              <a:ext uri="{FF2B5EF4-FFF2-40B4-BE49-F238E27FC236}">
                <a16:creationId xmlns:a16="http://schemas.microsoft.com/office/drawing/2014/main" id="{E95061C1-AF1C-F914-DA9C-CA4C9D46485E}"/>
              </a:ext>
            </a:extLst>
          </p:cNvPr>
          <p:cNvSpPr txBox="1"/>
          <p:nvPr/>
        </p:nvSpPr>
        <p:spPr>
          <a:xfrm>
            <a:off x="581189" y="1881111"/>
            <a:ext cx="11029618" cy="400110"/>
          </a:xfrm>
          <a:prstGeom prst="rect">
            <a:avLst/>
          </a:prstGeom>
          <a:noFill/>
        </p:spPr>
        <p:txBody>
          <a:bodyPr wrap="square" rtlCol="0">
            <a:spAutoFit/>
          </a:bodyPr>
          <a:lstStyle/>
          <a:p>
            <a:r>
              <a:rPr lang="en-US" sz="2000" b="1" dirty="0">
                <a:latin typeface="Poppins Medium" panose="00000600000000000000" pitchFamily="2" charset="0"/>
                <a:cs typeface="Poppins Medium" panose="00000600000000000000" pitchFamily="2" charset="0"/>
              </a:rPr>
              <a:t>6. Seasonal and Time-Based Trends</a:t>
            </a:r>
            <a:endParaRPr lang="en-IN" sz="2000" b="1"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475783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AEB67-ECDF-D24E-3199-A4A4CFB9BDA1}"/>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257D2A6-C75B-06A3-51D0-1D76AADC1C88}"/>
              </a:ext>
            </a:extLst>
          </p:cNvPr>
          <p:cNvSpPr>
            <a:spLocks noGrp="1"/>
          </p:cNvSpPr>
          <p:nvPr>
            <p:ph type="title"/>
          </p:nvPr>
        </p:nvSpPr>
        <p:spPr>
          <a:xfrm>
            <a:off x="581192" y="786580"/>
            <a:ext cx="11029616" cy="626609"/>
          </a:xfrm>
        </p:spPr>
        <p:txBody>
          <a:bodyPr>
            <a:noAutofit/>
          </a:bodyPr>
          <a:lstStyle/>
          <a:p>
            <a:pPr algn="ctr"/>
            <a:r>
              <a:rPr lang="en-IN" sz="4000" dirty="0"/>
              <a:t>Dashboard overview</a:t>
            </a:r>
          </a:p>
        </p:txBody>
      </p:sp>
      <p:pic>
        <p:nvPicPr>
          <p:cNvPr id="7" name="Picture 6">
            <a:extLst>
              <a:ext uri="{FF2B5EF4-FFF2-40B4-BE49-F238E27FC236}">
                <a16:creationId xmlns:a16="http://schemas.microsoft.com/office/drawing/2014/main" id="{75857B17-9660-5896-32CD-DCB59CAD0C2A}"/>
              </a:ext>
            </a:extLst>
          </p:cNvPr>
          <p:cNvPicPr>
            <a:picLocks noChangeAspect="1"/>
          </p:cNvPicPr>
          <p:nvPr/>
        </p:nvPicPr>
        <p:blipFill>
          <a:blip r:embed="rId2"/>
          <a:stretch>
            <a:fillRect/>
          </a:stretch>
        </p:blipFill>
        <p:spPr>
          <a:xfrm>
            <a:off x="913965" y="1515122"/>
            <a:ext cx="4600982" cy="2597456"/>
          </a:xfrm>
          <a:prstGeom prst="rect">
            <a:avLst/>
          </a:prstGeom>
          <a:ln w="38100">
            <a:solidFill>
              <a:schemeClr val="tx1"/>
            </a:solidFill>
          </a:ln>
        </p:spPr>
      </p:pic>
      <p:pic>
        <p:nvPicPr>
          <p:cNvPr id="9" name="Picture 8">
            <a:extLst>
              <a:ext uri="{FF2B5EF4-FFF2-40B4-BE49-F238E27FC236}">
                <a16:creationId xmlns:a16="http://schemas.microsoft.com/office/drawing/2014/main" id="{3A301260-5B22-10F7-E90A-EFA2BC7D71FC}"/>
              </a:ext>
            </a:extLst>
          </p:cNvPr>
          <p:cNvPicPr>
            <a:picLocks noChangeAspect="1"/>
          </p:cNvPicPr>
          <p:nvPr/>
        </p:nvPicPr>
        <p:blipFill>
          <a:blip r:embed="rId3"/>
          <a:stretch>
            <a:fillRect/>
          </a:stretch>
        </p:blipFill>
        <p:spPr>
          <a:xfrm>
            <a:off x="913965" y="4214512"/>
            <a:ext cx="4600982" cy="2491994"/>
          </a:xfrm>
          <a:prstGeom prst="rect">
            <a:avLst/>
          </a:prstGeom>
          <a:ln w="38100">
            <a:solidFill>
              <a:schemeClr val="tx1"/>
            </a:solidFill>
          </a:ln>
        </p:spPr>
      </p:pic>
      <p:pic>
        <p:nvPicPr>
          <p:cNvPr id="11" name="Picture 10">
            <a:extLst>
              <a:ext uri="{FF2B5EF4-FFF2-40B4-BE49-F238E27FC236}">
                <a16:creationId xmlns:a16="http://schemas.microsoft.com/office/drawing/2014/main" id="{3E8941C5-14CD-0886-F53B-79ED4364D1B4}"/>
              </a:ext>
            </a:extLst>
          </p:cNvPr>
          <p:cNvPicPr>
            <a:picLocks noChangeAspect="1"/>
          </p:cNvPicPr>
          <p:nvPr/>
        </p:nvPicPr>
        <p:blipFill>
          <a:blip r:embed="rId4"/>
          <a:stretch>
            <a:fillRect/>
          </a:stretch>
        </p:blipFill>
        <p:spPr>
          <a:xfrm>
            <a:off x="5916475" y="3417379"/>
            <a:ext cx="4272415" cy="3289127"/>
          </a:xfrm>
          <a:prstGeom prst="rect">
            <a:avLst/>
          </a:prstGeom>
          <a:ln w="38100">
            <a:solidFill>
              <a:schemeClr val="tx1"/>
            </a:solidFill>
          </a:ln>
        </p:spPr>
      </p:pic>
      <p:pic>
        <p:nvPicPr>
          <p:cNvPr id="13" name="Picture 12">
            <a:extLst>
              <a:ext uri="{FF2B5EF4-FFF2-40B4-BE49-F238E27FC236}">
                <a16:creationId xmlns:a16="http://schemas.microsoft.com/office/drawing/2014/main" id="{869ED52E-5CEB-C972-E6D8-FAE668910315}"/>
              </a:ext>
            </a:extLst>
          </p:cNvPr>
          <p:cNvPicPr>
            <a:picLocks noChangeAspect="1"/>
          </p:cNvPicPr>
          <p:nvPr/>
        </p:nvPicPr>
        <p:blipFill>
          <a:blip r:embed="rId5"/>
          <a:stretch>
            <a:fillRect/>
          </a:stretch>
        </p:blipFill>
        <p:spPr>
          <a:xfrm>
            <a:off x="5930793" y="1515122"/>
            <a:ext cx="2107573" cy="1727039"/>
          </a:xfrm>
          <a:prstGeom prst="rect">
            <a:avLst/>
          </a:prstGeom>
          <a:ln w="38100">
            <a:solidFill>
              <a:schemeClr val="tx1"/>
            </a:solidFill>
          </a:ln>
        </p:spPr>
      </p:pic>
      <p:pic>
        <p:nvPicPr>
          <p:cNvPr id="17" name="Picture 16">
            <a:extLst>
              <a:ext uri="{FF2B5EF4-FFF2-40B4-BE49-F238E27FC236}">
                <a16:creationId xmlns:a16="http://schemas.microsoft.com/office/drawing/2014/main" id="{5605AF23-F600-7E1B-19F3-DD3A760B1A15}"/>
              </a:ext>
            </a:extLst>
          </p:cNvPr>
          <p:cNvPicPr>
            <a:picLocks noChangeAspect="1"/>
          </p:cNvPicPr>
          <p:nvPr/>
        </p:nvPicPr>
        <p:blipFill>
          <a:blip r:embed="rId6"/>
          <a:stretch>
            <a:fillRect/>
          </a:stretch>
        </p:blipFill>
        <p:spPr>
          <a:xfrm>
            <a:off x="8052682" y="1002254"/>
            <a:ext cx="2426746" cy="2426746"/>
          </a:xfrm>
          <a:prstGeom prst="rect">
            <a:avLst/>
          </a:prstGeom>
        </p:spPr>
      </p:pic>
      <p:pic>
        <p:nvPicPr>
          <p:cNvPr id="19" name="Picture 18">
            <a:extLst>
              <a:ext uri="{FF2B5EF4-FFF2-40B4-BE49-F238E27FC236}">
                <a16:creationId xmlns:a16="http://schemas.microsoft.com/office/drawing/2014/main" id="{185B7D1E-7A70-D600-A7AA-69265F63DC65}"/>
              </a:ext>
            </a:extLst>
          </p:cNvPr>
          <p:cNvPicPr>
            <a:picLocks noChangeAspect="1"/>
          </p:cNvPicPr>
          <p:nvPr/>
        </p:nvPicPr>
        <p:blipFill>
          <a:blip r:embed="rId7"/>
          <a:stretch>
            <a:fillRect/>
          </a:stretch>
        </p:blipFill>
        <p:spPr>
          <a:xfrm>
            <a:off x="2548909" y="747642"/>
            <a:ext cx="665547" cy="665547"/>
          </a:xfrm>
          <a:prstGeom prst="rect">
            <a:avLst/>
          </a:prstGeom>
        </p:spPr>
      </p:pic>
    </p:spTree>
    <p:extLst>
      <p:ext uri="{BB962C8B-B14F-4D97-AF65-F5344CB8AC3E}">
        <p14:creationId xmlns:p14="http://schemas.microsoft.com/office/powerpoint/2010/main" val="3386268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A7F63-644A-5CF4-4502-16DC677D86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3539F7-E166-149F-BA14-95BFC61446E6}"/>
              </a:ext>
            </a:extLst>
          </p:cNvPr>
          <p:cNvSpPr>
            <a:spLocks noGrp="1"/>
          </p:cNvSpPr>
          <p:nvPr>
            <p:ph type="title"/>
          </p:nvPr>
        </p:nvSpPr>
        <p:spPr>
          <a:xfrm>
            <a:off x="581189" y="816988"/>
            <a:ext cx="10488067" cy="656106"/>
          </a:xfrm>
        </p:spPr>
        <p:txBody>
          <a:bodyPr>
            <a:normAutofit fontScale="90000"/>
          </a:bodyPr>
          <a:lstStyle/>
          <a:p>
            <a:pPr algn="ctr"/>
            <a:r>
              <a:rPr lang="en-IN" sz="4400" dirty="0"/>
              <a:t>Conclusion from milestone</a:t>
            </a:r>
            <a:endParaRPr lang="en-IN" sz="4000" dirty="0"/>
          </a:p>
        </p:txBody>
      </p:sp>
      <p:sp>
        <p:nvSpPr>
          <p:cNvPr id="8" name="TextBox 7">
            <a:extLst>
              <a:ext uri="{FF2B5EF4-FFF2-40B4-BE49-F238E27FC236}">
                <a16:creationId xmlns:a16="http://schemas.microsoft.com/office/drawing/2014/main" id="{7D08F9C3-07A4-B5A0-27F2-85DAC2033729}"/>
              </a:ext>
            </a:extLst>
          </p:cNvPr>
          <p:cNvSpPr txBox="1"/>
          <p:nvPr/>
        </p:nvSpPr>
        <p:spPr>
          <a:xfrm>
            <a:off x="581189" y="2551837"/>
            <a:ext cx="11029618" cy="1754326"/>
          </a:xfrm>
          <a:prstGeom prst="rect">
            <a:avLst/>
          </a:prstGeom>
          <a:noFill/>
        </p:spPr>
        <p:txBody>
          <a:bodyPr wrap="square" rtlCol="0">
            <a:spAutoFit/>
          </a:bodyPr>
          <a:lstStyle/>
          <a:p>
            <a:r>
              <a:rPr lang="en-US" dirty="0">
                <a:latin typeface="Poppins Medium" panose="00000600000000000000" pitchFamily="2" charset="0"/>
                <a:cs typeface="Poppins Medium" panose="00000600000000000000" pitchFamily="2" charset="0"/>
              </a:rPr>
              <a:t>The sentiment analysis reveals that while customer feedback is a powerful tool for shaping brand strategies, significant gaps in delivery time, pricing, and food categories are contributing to dissatisfaction. By leveraging data-driven insights, food brands can optimize their operations, refine their offerings, and align their pricing strategies to customer expectations. These improvements will not only enhance customer satisfaction but also build long-term brand trust and loyalty.</a:t>
            </a:r>
          </a:p>
        </p:txBody>
      </p:sp>
      <p:sp>
        <p:nvSpPr>
          <p:cNvPr id="4" name="TextBox 3">
            <a:extLst>
              <a:ext uri="{FF2B5EF4-FFF2-40B4-BE49-F238E27FC236}">
                <a16:creationId xmlns:a16="http://schemas.microsoft.com/office/drawing/2014/main" id="{CE32C4AB-4AB8-EDFB-5356-CE071E514710}"/>
              </a:ext>
            </a:extLst>
          </p:cNvPr>
          <p:cNvSpPr txBox="1"/>
          <p:nvPr/>
        </p:nvSpPr>
        <p:spPr>
          <a:xfrm>
            <a:off x="581189" y="2029072"/>
            <a:ext cx="11029618" cy="400110"/>
          </a:xfrm>
          <a:prstGeom prst="rect">
            <a:avLst/>
          </a:prstGeom>
          <a:noFill/>
        </p:spPr>
        <p:txBody>
          <a:bodyPr wrap="square" rtlCol="0">
            <a:spAutoFit/>
          </a:bodyPr>
          <a:lstStyle/>
          <a:p>
            <a:r>
              <a:rPr lang="en-IN" sz="2000" b="1" dirty="0">
                <a:latin typeface="Poppins Medium" panose="00000600000000000000" pitchFamily="2" charset="0"/>
                <a:cs typeface="Poppins Medium" panose="00000600000000000000" pitchFamily="2" charset="0"/>
              </a:rPr>
              <a:t>Conclusion of Insights</a:t>
            </a:r>
          </a:p>
        </p:txBody>
      </p:sp>
      <p:pic>
        <p:nvPicPr>
          <p:cNvPr id="6" name="Picture 5">
            <a:extLst>
              <a:ext uri="{FF2B5EF4-FFF2-40B4-BE49-F238E27FC236}">
                <a16:creationId xmlns:a16="http://schemas.microsoft.com/office/drawing/2014/main" id="{0A097F29-11A3-40FC-5FB0-52F115B05AE2}"/>
              </a:ext>
            </a:extLst>
          </p:cNvPr>
          <p:cNvPicPr>
            <a:picLocks noChangeAspect="1"/>
          </p:cNvPicPr>
          <p:nvPr/>
        </p:nvPicPr>
        <p:blipFill>
          <a:blip r:embed="rId2"/>
          <a:stretch>
            <a:fillRect/>
          </a:stretch>
        </p:blipFill>
        <p:spPr>
          <a:xfrm>
            <a:off x="9643763" y="795993"/>
            <a:ext cx="698096" cy="698096"/>
          </a:xfrm>
          <a:prstGeom prst="rect">
            <a:avLst/>
          </a:prstGeom>
        </p:spPr>
      </p:pic>
      <p:pic>
        <p:nvPicPr>
          <p:cNvPr id="5" name="Picture 4">
            <a:extLst>
              <a:ext uri="{FF2B5EF4-FFF2-40B4-BE49-F238E27FC236}">
                <a16:creationId xmlns:a16="http://schemas.microsoft.com/office/drawing/2014/main" id="{1E76E8A0-6316-02B0-D77F-E1F7F9A41284}"/>
              </a:ext>
            </a:extLst>
          </p:cNvPr>
          <p:cNvPicPr>
            <a:picLocks noChangeAspect="1"/>
          </p:cNvPicPr>
          <p:nvPr/>
        </p:nvPicPr>
        <p:blipFill>
          <a:blip r:embed="rId3">
            <a:alphaModFix amt="50000"/>
          </a:blip>
          <a:stretch>
            <a:fillRect/>
          </a:stretch>
        </p:blipFill>
        <p:spPr>
          <a:xfrm>
            <a:off x="8352403" y="4042016"/>
            <a:ext cx="2582719" cy="2582719"/>
          </a:xfrm>
          <a:prstGeom prst="rect">
            <a:avLst/>
          </a:prstGeom>
        </p:spPr>
      </p:pic>
    </p:spTree>
    <p:extLst>
      <p:ext uri="{BB962C8B-B14F-4D97-AF65-F5344CB8AC3E}">
        <p14:creationId xmlns:p14="http://schemas.microsoft.com/office/powerpoint/2010/main" val="1348517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FD8D4-43D3-3EC8-2755-934617FBC2A8}"/>
              </a:ext>
            </a:extLst>
          </p:cNvPr>
          <p:cNvSpPr>
            <a:spLocks noGrp="1"/>
          </p:cNvSpPr>
          <p:nvPr>
            <p:ph type="title"/>
          </p:nvPr>
        </p:nvSpPr>
        <p:spPr>
          <a:xfrm>
            <a:off x="581192" y="1091116"/>
            <a:ext cx="11029616" cy="636442"/>
          </a:xfrm>
        </p:spPr>
        <p:txBody>
          <a:bodyPr>
            <a:noAutofit/>
          </a:bodyPr>
          <a:lstStyle/>
          <a:p>
            <a:pPr algn="ctr"/>
            <a:r>
              <a:rPr lang="en-IN" sz="4000" dirty="0"/>
              <a:t>Thank you</a:t>
            </a:r>
          </a:p>
        </p:txBody>
      </p:sp>
      <p:sp>
        <p:nvSpPr>
          <p:cNvPr id="3" name="Rectangle 2">
            <a:extLst>
              <a:ext uri="{FF2B5EF4-FFF2-40B4-BE49-F238E27FC236}">
                <a16:creationId xmlns:a16="http://schemas.microsoft.com/office/drawing/2014/main" id="{E591D2AD-F753-AB7F-E58E-29ACFAF0DBD3}"/>
              </a:ext>
            </a:extLst>
          </p:cNvPr>
          <p:cNvSpPr/>
          <p:nvPr/>
        </p:nvSpPr>
        <p:spPr>
          <a:xfrm>
            <a:off x="0" y="5781158"/>
            <a:ext cx="12192000" cy="62292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Poppins Medium" panose="00000600000000000000" pitchFamily="2" charset="0"/>
                <a:cs typeface="Poppins Medium" panose="00000600000000000000" pitchFamily="2" charset="0"/>
              </a:rPr>
              <a:t>Thank you for your time and attention!</a:t>
            </a:r>
            <a:endParaRPr lang="en-IN" sz="2800" dirty="0">
              <a:solidFill>
                <a:schemeClr val="tx1"/>
              </a:solidFill>
              <a:latin typeface="Poppins Medium" panose="00000600000000000000" pitchFamily="2" charset="0"/>
              <a:cs typeface="Poppins Medium" panose="00000600000000000000" pitchFamily="2" charset="0"/>
            </a:endParaRPr>
          </a:p>
        </p:txBody>
      </p:sp>
      <p:sp>
        <p:nvSpPr>
          <p:cNvPr id="4" name="TextBox 3">
            <a:extLst>
              <a:ext uri="{FF2B5EF4-FFF2-40B4-BE49-F238E27FC236}">
                <a16:creationId xmlns:a16="http://schemas.microsoft.com/office/drawing/2014/main" id="{5C0A8CD9-93B3-478A-0D66-69FD11CE2E0A}"/>
              </a:ext>
            </a:extLst>
          </p:cNvPr>
          <p:cNvSpPr txBox="1"/>
          <p:nvPr/>
        </p:nvSpPr>
        <p:spPr>
          <a:xfrm>
            <a:off x="581192" y="2644170"/>
            <a:ext cx="11029616" cy="1569660"/>
          </a:xfrm>
          <a:prstGeom prst="rect">
            <a:avLst/>
          </a:prstGeom>
          <a:noFill/>
        </p:spPr>
        <p:txBody>
          <a:bodyPr wrap="square" rtlCol="0">
            <a:spAutoFit/>
          </a:bodyPr>
          <a:lstStyle/>
          <a:p>
            <a:pPr algn="ctr"/>
            <a:r>
              <a:rPr lang="en-US" sz="2400" dirty="0">
                <a:latin typeface="Poppins Medium" panose="00000600000000000000" pitchFamily="2" charset="0"/>
                <a:cs typeface="Poppins Medium" panose="00000600000000000000" pitchFamily="2" charset="0"/>
              </a:rPr>
              <a:t>We appreciate the opportunity to present our project on Customer Sentiment &amp; Food Trend Analysis.</a:t>
            </a:r>
            <a:br>
              <a:rPr lang="en-US" sz="2400" dirty="0">
                <a:latin typeface="Poppins Medium" panose="00000600000000000000" pitchFamily="2" charset="0"/>
                <a:cs typeface="Poppins Medium" panose="00000600000000000000" pitchFamily="2" charset="0"/>
              </a:rPr>
            </a:br>
            <a:r>
              <a:rPr lang="en-US" sz="2400" dirty="0">
                <a:latin typeface="Poppins Medium" panose="00000600000000000000" pitchFamily="2" charset="0"/>
                <a:cs typeface="Poppins Medium" panose="00000600000000000000" pitchFamily="2" charset="0"/>
              </a:rPr>
              <a:t>Your feedback and suggestions will help us improve and take this work further.</a:t>
            </a:r>
            <a:endParaRPr lang="en-IN" sz="2400" dirty="0">
              <a:latin typeface="Poppins Medium" panose="00000600000000000000" pitchFamily="2" charset="0"/>
              <a:cs typeface="Poppins Medium" panose="00000600000000000000" pitchFamily="2" charset="0"/>
            </a:endParaRPr>
          </a:p>
        </p:txBody>
      </p:sp>
      <p:pic>
        <p:nvPicPr>
          <p:cNvPr id="8" name="Picture 7">
            <a:extLst>
              <a:ext uri="{FF2B5EF4-FFF2-40B4-BE49-F238E27FC236}">
                <a16:creationId xmlns:a16="http://schemas.microsoft.com/office/drawing/2014/main" id="{266AB747-62CB-3037-05A8-2F09435D9ED4}"/>
              </a:ext>
            </a:extLst>
          </p:cNvPr>
          <p:cNvPicPr>
            <a:picLocks noChangeAspect="1"/>
          </p:cNvPicPr>
          <p:nvPr/>
        </p:nvPicPr>
        <p:blipFill>
          <a:blip r:embed="rId2"/>
          <a:stretch>
            <a:fillRect/>
          </a:stretch>
        </p:blipFill>
        <p:spPr>
          <a:xfrm>
            <a:off x="450636" y="622360"/>
            <a:ext cx="321535" cy="321535"/>
          </a:xfrm>
          <a:prstGeom prst="rect">
            <a:avLst/>
          </a:prstGeom>
        </p:spPr>
      </p:pic>
      <p:sp>
        <p:nvSpPr>
          <p:cNvPr id="9" name="Title 1">
            <a:extLst>
              <a:ext uri="{FF2B5EF4-FFF2-40B4-BE49-F238E27FC236}">
                <a16:creationId xmlns:a16="http://schemas.microsoft.com/office/drawing/2014/main" id="{610EA478-B5CB-91F0-1A52-E942703F6975}"/>
              </a:ext>
            </a:extLst>
          </p:cNvPr>
          <p:cNvSpPr txBox="1">
            <a:spLocks/>
          </p:cNvSpPr>
          <p:nvPr/>
        </p:nvSpPr>
        <p:spPr>
          <a:xfrm>
            <a:off x="772171" y="669380"/>
            <a:ext cx="1227950" cy="274514"/>
          </a:xfrm>
          <a:prstGeom prst="rect">
            <a:avLst/>
          </a:prstGeom>
        </p:spPr>
        <p:txBody>
          <a:bodyPr vert="horz" lIns="91440" tIns="45720" rIns="91440" bIns="45720" rtlCol="0" anchor="b">
            <a:normAutofit fontScale="475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tx1"/>
                </a:solidFill>
              </a:rPr>
              <a:t>Team : 06</a:t>
            </a:r>
          </a:p>
        </p:txBody>
      </p:sp>
      <p:pic>
        <p:nvPicPr>
          <p:cNvPr id="6" name="Picture 5">
            <a:extLst>
              <a:ext uri="{FF2B5EF4-FFF2-40B4-BE49-F238E27FC236}">
                <a16:creationId xmlns:a16="http://schemas.microsoft.com/office/drawing/2014/main" id="{19D655D2-999D-D95D-53A9-E6C6A27A9CCB}"/>
              </a:ext>
            </a:extLst>
          </p:cNvPr>
          <p:cNvPicPr>
            <a:picLocks noChangeAspect="1"/>
          </p:cNvPicPr>
          <p:nvPr/>
        </p:nvPicPr>
        <p:blipFill>
          <a:blip r:embed="rId3"/>
          <a:stretch>
            <a:fillRect/>
          </a:stretch>
        </p:blipFill>
        <p:spPr>
          <a:xfrm>
            <a:off x="1114681" y="5578389"/>
            <a:ext cx="1269841" cy="1269841"/>
          </a:xfrm>
          <a:prstGeom prst="rect">
            <a:avLst/>
          </a:prstGeom>
        </p:spPr>
      </p:pic>
    </p:spTree>
    <p:extLst>
      <p:ext uri="{BB962C8B-B14F-4D97-AF65-F5344CB8AC3E}">
        <p14:creationId xmlns:p14="http://schemas.microsoft.com/office/powerpoint/2010/main" val="3806971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a:xfrm>
            <a:off x="581192" y="949867"/>
            <a:ext cx="11029616" cy="602850"/>
          </a:xfrm>
        </p:spPr>
        <p:txBody>
          <a:bodyPr>
            <a:noAutofit/>
          </a:bodyPr>
          <a:lstStyle/>
          <a:p>
            <a:pPr algn="ctr"/>
            <a:r>
              <a:rPr lang="en-US" sz="4000" dirty="0"/>
              <a:t>Project Introduction</a:t>
            </a:r>
          </a:p>
        </p:txBody>
      </p:sp>
      <p:sp>
        <p:nvSpPr>
          <p:cNvPr id="6" name="TextBox 5">
            <a:extLst>
              <a:ext uri="{FF2B5EF4-FFF2-40B4-BE49-F238E27FC236}">
                <a16:creationId xmlns:a16="http://schemas.microsoft.com/office/drawing/2014/main" id="{BE9A4045-75E3-F926-4B16-B5C40BB2A66C}"/>
              </a:ext>
            </a:extLst>
          </p:cNvPr>
          <p:cNvSpPr txBox="1"/>
          <p:nvPr/>
        </p:nvSpPr>
        <p:spPr>
          <a:xfrm>
            <a:off x="581192" y="2064775"/>
            <a:ext cx="11029616" cy="163121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Poppins Medium" panose="00000600000000000000" pitchFamily="2" charset="0"/>
                <a:cs typeface="Poppins Medium" panose="00000600000000000000" pitchFamily="2" charset="0"/>
              </a:rPr>
              <a:t>Food delivery platforms like Swiggy and Zomato generate huge volumes of customer feedback in the form of ratings, reviews, and order data. This feedback contains valuable insights about customer preferences, satisfaction levels, and product performance. However, businesses often fail to leverage this raw data effectively due to its unstructured nature.</a:t>
            </a:r>
            <a:endParaRPr lang="en-IN" sz="2000" dirty="0">
              <a:latin typeface="Poppins Medium" panose="00000600000000000000" pitchFamily="2" charset="0"/>
              <a:cs typeface="Poppins Medium" panose="00000600000000000000" pitchFamily="2" charset="0"/>
            </a:endParaRPr>
          </a:p>
        </p:txBody>
      </p:sp>
      <p:sp>
        <p:nvSpPr>
          <p:cNvPr id="7" name="TextBox 6">
            <a:extLst>
              <a:ext uri="{FF2B5EF4-FFF2-40B4-BE49-F238E27FC236}">
                <a16:creationId xmlns:a16="http://schemas.microsoft.com/office/drawing/2014/main" id="{4FB2BBCE-96E4-E9B0-259B-F926DB5BF0C2}"/>
              </a:ext>
            </a:extLst>
          </p:cNvPr>
          <p:cNvSpPr txBox="1"/>
          <p:nvPr/>
        </p:nvSpPr>
        <p:spPr>
          <a:xfrm>
            <a:off x="581192" y="4117258"/>
            <a:ext cx="11029616" cy="1323439"/>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Poppins Medium" panose="00000600000000000000" pitchFamily="2" charset="0"/>
                <a:cs typeface="Poppins Medium" panose="00000600000000000000" pitchFamily="2" charset="0"/>
              </a:rPr>
              <a:t>Our project aims to analyze customer feedback using Power BI to transform ratings into meaningful insights. We classified customer feedback into Positive, Average, and Negative sentiments, enabling a deeper understanding of customer experiences.</a:t>
            </a:r>
            <a:endParaRPr lang="en-IN" sz="2000" dirty="0">
              <a:latin typeface="Poppins Medium" panose="00000600000000000000" pitchFamily="2" charset="0"/>
              <a:cs typeface="Poppins Medium" panose="00000600000000000000" pitchFamily="2" charset="0"/>
            </a:endParaRPr>
          </a:p>
        </p:txBody>
      </p:sp>
      <p:pic>
        <p:nvPicPr>
          <p:cNvPr id="4" name="Picture 3">
            <a:extLst>
              <a:ext uri="{FF2B5EF4-FFF2-40B4-BE49-F238E27FC236}">
                <a16:creationId xmlns:a16="http://schemas.microsoft.com/office/drawing/2014/main" id="{B854A533-B6CB-8119-604A-F95A7782EB1B}"/>
              </a:ext>
            </a:extLst>
          </p:cNvPr>
          <p:cNvPicPr>
            <a:picLocks noChangeAspect="1"/>
          </p:cNvPicPr>
          <p:nvPr/>
        </p:nvPicPr>
        <p:blipFill>
          <a:blip r:embed="rId4"/>
          <a:stretch>
            <a:fillRect/>
          </a:stretch>
        </p:blipFill>
        <p:spPr>
          <a:xfrm>
            <a:off x="7669422" y="5299447"/>
            <a:ext cx="1558553" cy="1558553"/>
          </a:xfrm>
          <a:prstGeom prst="rect">
            <a:avLst/>
          </a:prstGeom>
        </p:spPr>
      </p:pic>
    </p:spTree>
    <p:extLst>
      <p:ext uri="{BB962C8B-B14F-4D97-AF65-F5344CB8AC3E}">
        <p14:creationId xmlns:p14="http://schemas.microsoft.com/office/powerpoint/2010/main" val="2633271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5D381-411E-C901-65D4-87B97589ACAE}"/>
              </a:ext>
            </a:extLst>
          </p:cNvPr>
          <p:cNvSpPr>
            <a:spLocks noGrp="1"/>
          </p:cNvSpPr>
          <p:nvPr>
            <p:ph type="title"/>
          </p:nvPr>
        </p:nvSpPr>
        <p:spPr>
          <a:xfrm>
            <a:off x="581191" y="882650"/>
            <a:ext cx="11029616" cy="534024"/>
          </a:xfrm>
        </p:spPr>
        <p:txBody>
          <a:bodyPr>
            <a:noAutofit/>
          </a:bodyPr>
          <a:lstStyle/>
          <a:p>
            <a:pPr algn="ctr"/>
            <a:r>
              <a:rPr lang="en-IN" sz="4000" dirty="0"/>
              <a:t>Project Overview</a:t>
            </a:r>
          </a:p>
        </p:txBody>
      </p:sp>
      <p:sp>
        <p:nvSpPr>
          <p:cNvPr id="5" name="Rectangle 2">
            <a:extLst>
              <a:ext uri="{FF2B5EF4-FFF2-40B4-BE49-F238E27FC236}">
                <a16:creationId xmlns:a16="http://schemas.microsoft.com/office/drawing/2014/main" id="{227E5C0B-D258-A5FA-766F-B74FE1F04839}"/>
              </a:ext>
            </a:extLst>
          </p:cNvPr>
          <p:cNvSpPr>
            <a:spLocks noGrp="1" noChangeArrowheads="1"/>
          </p:cNvSpPr>
          <p:nvPr>
            <p:ph idx="1"/>
          </p:nvPr>
        </p:nvSpPr>
        <p:spPr bwMode="auto">
          <a:xfrm>
            <a:off x="648995" y="1571508"/>
            <a:ext cx="10894008" cy="1856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Focus on analyzing customer behavior toward food brands using collected data.</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Utilized Power BI for visualization and analysis.</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Identified seasonal trends, demand patterns, and brand performance.</a:t>
            </a:r>
          </a:p>
        </p:txBody>
      </p:sp>
      <p:sp>
        <p:nvSpPr>
          <p:cNvPr id="6" name="Title 1">
            <a:extLst>
              <a:ext uri="{FF2B5EF4-FFF2-40B4-BE49-F238E27FC236}">
                <a16:creationId xmlns:a16="http://schemas.microsoft.com/office/drawing/2014/main" id="{64F20D61-8553-33A2-B237-27BCE2E26BF1}"/>
              </a:ext>
            </a:extLst>
          </p:cNvPr>
          <p:cNvSpPr txBox="1">
            <a:spLocks/>
          </p:cNvSpPr>
          <p:nvPr/>
        </p:nvSpPr>
        <p:spPr>
          <a:xfrm>
            <a:off x="581191" y="4100051"/>
            <a:ext cx="11029616" cy="534024"/>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000" dirty="0"/>
              <a:t>outcome</a:t>
            </a:r>
          </a:p>
        </p:txBody>
      </p:sp>
      <p:sp>
        <p:nvSpPr>
          <p:cNvPr id="8" name="Rectangle 7">
            <a:extLst>
              <a:ext uri="{FF2B5EF4-FFF2-40B4-BE49-F238E27FC236}">
                <a16:creationId xmlns:a16="http://schemas.microsoft.com/office/drawing/2014/main" id="{06AD0DCB-8247-01FE-A609-30FABCD96A43}"/>
              </a:ext>
            </a:extLst>
          </p:cNvPr>
          <p:cNvSpPr/>
          <p:nvPr/>
        </p:nvSpPr>
        <p:spPr>
          <a:xfrm>
            <a:off x="0" y="4975028"/>
            <a:ext cx="12192000" cy="62292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2">
            <a:extLst>
              <a:ext uri="{FF2B5EF4-FFF2-40B4-BE49-F238E27FC236}">
                <a16:creationId xmlns:a16="http://schemas.microsoft.com/office/drawing/2014/main" id="{B9DE867B-B988-A67B-D3FA-BD4AC6F7EAD1}"/>
              </a:ext>
            </a:extLst>
          </p:cNvPr>
          <p:cNvSpPr txBox="1">
            <a:spLocks noChangeArrowheads="1"/>
          </p:cNvSpPr>
          <p:nvPr/>
        </p:nvSpPr>
        <p:spPr bwMode="auto">
          <a:xfrm>
            <a:off x="2224362" y="4827145"/>
            <a:ext cx="7743274" cy="622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defTabSz="914400" eaLnBrk="0" fontAlgn="base" hangingPunct="0">
              <a:lnSpc>
                <a:spcPct val="200000"/>
              </a:lnSpc>
              <a:spcBef>
                <a:spcPct val="0"/>
              </a:spcBef>
              <a:spcAft>
                <a:spcPct val="0"/>
              </a:spcAft>
              <a:buClrTx/>
              <a:buSzTx/>
              <a:buFont typeface="Wingdings" panose="05000000000000000000" pitchFamily="2" charset="2"/>
              <a:buChar char="ü"/>
            </a:pPr>
            <a:r>
              <a:rPr lang="en-US" sz="2000" b="1" dirty="0"/>
              <a:t>Understanding customer preferences for better business decisions.</a:t>
            </a:r>
            <a:endParaRPr lang="en-US" altLang="en-US" sz="2000" b="1" dirty="0">
              <a:solidFill>
                <a:schemeClr val="tx1"/>
              </a:solidFill>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1685908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60703-33A1-8A3C-EDD7-3D63DED1FFA2}"/>
              </a:ext>
            </a:extLst>
          </p:cNvPr>
          <p:cNvSpPr>
            <a:spLocks noGrp="1"/>
          </p:cNvSpPr>
          <p:nvPr>
            <p:ph type="title"/>
          </p:nvPr>
        </p:nvSpPr>
        <p:spPr>
          <a:xfrm>
            <a:off x="581191" y="766914"/>
            <a:ext cx="11029616" cy="632347"/>
          </a:xfrm>
        </p:spPr>
        <p:txBody>
          <a:bodyPr>
            <a:normAutofit fontScale="90000"/>
          </a:bodyPr>
          <a:lstStyle/>
          <a:p>
            <a:pPr algn="ctr"/>
            <a:r>
              <a:rPr lang="en-IN" sz="4400" dirty="0"/>
              <a:t>Key</a:t>
            </a:r>
            <a:r>
              <a:rPr lang="en-IN" sz="4000" dirty="0"/>
              <a:t> </a:t>
            </a:r>
            <a:r>
              <a:rPr lang="en-IN" sz="4400" dirty="0"/>
              <a:t>Features</a:t>
            </a:r>
            <a:endParaRPr lang="en-IN" sz="4000" dirty="0"/>
          </a:p>
        </p:txBody>
      </p:sp>
      <p:sp>
        <p:nvSpPr>
          <p:cNvPr id="10" name="Rectangle 5">
            <a:extLst>
              <a:ext uri="{FF2B5EF4-FFF2-40B4-BE49-F238E27FC236}">
                <a16:creationId xmlns:a16="http://schemas.microsoft.com/office/drawing/2014/main" id="{2640847C-41EE-D350-5F7A-84A22663CFE3}"/>
              </a:ext>
            </a:extLst>
          </p:cNvPr>
          <p:cNvSpPr>
            <a:spLocks noGrp="1" noChangeArrowheads="1"/>
          </p:cNvSpPr>
          <p:nvPr>
            <p:ph idx="1"/>
          </p:nvPr>
        </p:nvSpPr>
        <p:spPr bwMode="auto">
          <a:xfrm>
            <a:off x="963183" y="1771955"/>
            <a:ext cx="10265631" cy="4319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Collection &amp; preprocessing of sales and customer feedback data.</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Sentiment analysis (</a:t>
            </a:r>
            <a:r>
              <a:rPr lang="en-US" altLang="en-US" sz="2000" dirty="0">
                <a:solidFill>
                  <a:schemeClr val="tx1"/>
                </a:solidFill>
                <a:latin typeface="Poppins Medium" panose="00000600000000000000" pitchFamily="2" charset="0"/>
                <a:cs typeface="Poppins Medium" panose="00000600000000000000" pitchFamily="2" charset="0"/>
              </a:rPr>
              <a:t>Excellent&gt;4.5</a:t>
            </a: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 Good&gt;4, Average&gt;3.5, Poor).</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lang="en-US" altLang="en-US" sz="2000" dirty="0">
                <a:solidFill>
                  <a:schemeClr val="tx1"/>
                </a:solidFill>
                <a:latin typeface="Poppins Medium" panose="00000600000000000000" pitchFamily="2" charset="0"/>
                <a:cs typeface="Poppins Medium" panose="00000600000000000000" pitchFamily="2" charset="0"/>
              </a:rPr>
              <a:t>Price categories (Low: &lt;300, Medium: 300-600, High: &gt;600, premium: &gt;1000)</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Delivery Speed (</a:t>
            </a:r>
            <a:r>
              <a:rPr lang="en-US" altLang="en-US" sz="2000" dirty="0">
                <a:solidFill>
                  <a:schemeClr val="tx1"/>
                </a:solidFill>
                <a:latin typeface="Poppins Medium" panose="00000600000000000000" pitchFamily="2" charset="0"/>
                <a:cs typeface="Poppins Medium" panose="00000600000000000000" pitchFamily="2" charset="0"/>
              </a:rPr>
              <a:t>Fast: &lt;45 Min, Medium: 46-60 Min, Slow: &gt;60 Min)</a:t>
            </a:r>
            <a:endPar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endParaRP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Interactive Power BI dashboards with charts, filters, and drill-downs.</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lang="en-US" altLang="en-US" sz="2000" dirty="0">
                <a:solidFill>
                  <a:schemeClr val="tx1"/>
                </a:solidFill>
                <a:latin typeface="Poppins Medium" panose="00000600000000000000" pitchFamily="2" charset="0"/>
                <a:cs typeface="Poppins Medium" panose="00000600000000000000" pitchFamily="2" charset="0"/>
              </a:rPr>
              <a:t>Price</a:t>
            </a: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-wise and product-wise comparison.</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Region-based and demographic insights.</a:t>
            </a:r>
          </a:p>
        </p:txBody>
      </p:sp>
    </p:spTree>
    <p:extLst>
      <p:ext uri="{BB962C8B-B14F-4D97-AF65-F5344CB8AC3E}">
        <p14:creationId xmlns:p14="http://schemas.microsoft.com/office/powerpoint/2010/main" val="189446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1837F-622B-51B0-60CB-1A532BB1AA0B}"/>
              </a:ext>
            </a:extLst>
          </p:cNvPr>
          <p:cNvSpPr>
            <a:spLocks noGrp="1"/>
          </p:cNvSpPr>
          <p:nvPr>
            <p:ph type="title"/>
          </p:nvPr>
        </p:nvSpPr>
        <p:spPr>
          <a:xfrm>
            <a:off x="496253" y="835741"/>
            <a:ext cx="11029616" cy="754429"/>
          </a:xfrm>
        </p:spPr>
        <p:txBody>
          <a:bodyPr>
            <a:normAutofit/>
          </a:bodyPr>
          <a:lstStyle/>
          <a:p>
            <a:pPr algn="ctr"/>
            <a:r>
              <a:rPr lang="en-IN" sz="4000" dirty="0"/>
              <a:t>Milestones</a:t>
            </a:r>
          </a:p>
        </p:txBody>
      </p:sp>
      <p:pic>
        <p:nvPicPr>
          <p:cNvPr id="12" name="Picture 11">
            <a:extLst>
              <a:ext uri="{FF2B5EF4-FFF2-40B4-BE49-F238E27FC236}">
                <a16:creationId xmlns:a16="http://schemas.microsoft.com/office/drawing/2014/main" id="{1EFC700B-5AC9-1A93-CA2B-7CA9BFD734A6}"/>
              </a:ext>
            </a:extLst>
          </p:cNvPr>
          <p:cNvPicPr>
            <a:picLocks noChangeAspect="1"/>
          </p:cNvPicPr>
          <p:nvPr/>
        </p:nvPicPr>
        <p:blipFill>
          <a:blip r:embed="rId2"/>
          <a:stretch>
            <a:fillRect/>
          </a:stretch>
        </p:blipFill>
        <p:spPr>
          <a:xfrm>
            <a:off x="1054706" y="2040186"/>
            <a:ext cx="754429" cy="754429"/>
          </a:xfrm>
          <a:prstGeom prst="rect">
            <a:avLst/>
          </a:prstGeom>
        </p:spPr>
      </p:pic>
      <p:pic>
        <p:nvPicPr>
          <p:cNvPr id="14" name="Picture 13">
            <a:extLst>
              <a:ext uri="{FF2B5EF4-FFF2-40B4-BE49-F238E27FC236}">
                <a16:creationId xmlns:a16="http://schemas.microsoft.com/office/drawing/2014/main" id="{ABB6DB11-3161-036C-4681-9FB49EEB550B}"/>
              </a:ext>
            </a:extLst>
          </p:cNvPr>
          <p:cNvPicPr>
            <a:picLocks noChangeAspect="1"/>
          </p:cNvPicPr>
          <p:nvPr/>
        </p:nvPicPr>
        <p:blipFill>
          <a:blip r:embed="rId3"/>
          <a:stretch>
            <a:fillRect/>
          </a:stretch>
        </p:blipFill>
        <p:spPr>
          <a:xfrm>
            <a:off x="10823468" y="5480490"/>
            <a:ext cx="1083538" cy="1083538"/>
          </a:xfrm>
          <a:prstGeom prst="rect">
            <a:avLst/>
          </a:prstGeom>
        </p:spPr>
      </p:pic>
      <p:pic>
        <p:nvPicPr>
          <p:cNvPr id="18" name="Picture 17">
            <a:extLst>
              <a:ext uri="{FF2B5EF4-FFF2-40B4-BE49-F238E27FC236}">
                <a16:creationId xmlns:a16="http://schemas.microsoft.com/office/drawing/2014/main" id="{8445DA1E-A300-A072-3356-5EDD9A6E14FA}"/>
              </a:ext>
            </a:extLst>
          </p:cNvPr>
          <p:cNvPicPr>
            <a:picLocks noChangeAspect="1"/>
          </p:cNvPicPr>
          <p:nvPr/>
        </p:nvPicPr>
        <p:blipFill>
          <a:blip r:embed="rId2"/>
          <a:stretch>
            <a:fillRect/>
          </a:stretch>
        </p:blipFill>
        <p:spPr>
          <a:xfrm>
            <a:off x="3532884" y="2040185"/>
            <a:ext cx="754429" cy="754429"/>
          </a:xfrm>
          <a:prstGeom prst="rect">
            <a:avLst/>
          </a:prstGeom>
        </p:spPr>
      </p:pic>
      <p:pic>
        <p:nvPicPr>
          <p:cNvPr id="19" name="Picture 18">
            <a:extLst>
              <a:ext uri="{FF2B5EF4-FFF2-40B4-BE49-F238E27FC236}">
                <a16:creationId xmlns:a16="http://schemas.microsoft.com/office/drawing/2014/main" id="{554E3DC5-8277-52F0-8CE8-3D4723BC2105}"/>
              </a:ext>
            </a:extLst>
          </p:cNvPr>
          <p:cNvPicPr>
            <a:picLocks noChangeAspect="1"/>
          </p:cNvPicPr>
          <p:nvPr/>
        </p:nvPicPr>
        <p:blipFill>
          <a:blip r:embed="rId2"/>
          <a:stretch>
            <a:fillRect/>
          </a:stretch>
        </p:blipFill>
        <p:spPr>
          <a:xfrm>
            <a:off x="6011062" y="2040184"/>
            <a:ext cx="754429" cy="754429"/>
          </a:xfrm>
          <a:prstGeom prst="rect">
            <a:avLst/>
          </a:prstGeom>
        </p:spPr>
      </p:pic>
      <p:pic>
        <p:nvPicPr>
          <p:cNvPr id="20" name="Picture 19">
            <a:extLst>
              <a:ext uri="{FF2B5EF4-FFF2-40B4-BE49-F238E27FC236}">
                <a16:creationId xmlns:a16="http://schemas.microsoft.com/office/drawing/2014/main" id="{7AE82699-1235-C2EA-3BFA-443644AFFDD0}"/>
              </a:ext>
            </a:extLst>
          </p:cNvPr>
          <p:cNvPicPr>
            <a:picLocks noChangeAspect="1"/>
          </p:cNvPicPr>
          <p:nvPr/>
        </p:nvPicPr>
        <p:blipFill>
          <a:blip r:embed="rId2"/>
          <a:stretch>
            <a:fillRect/>
          </a:stretch>
        </p:blipFill>
        <p:spPr>
          <a:xfrm>
            <a:off x="8489240" y="2040184"/>
            <a:ext cx="754429" cy="754429"/>
          </a:xfrm>
          <a:prstGeom prst="rect">
            <a:avLst/>
          </a:prstGeom>
        </p:spPr>
      </p:pic>
      <p:cxnSp>
        <p:nvCxnSpPr>
          <p:cNvPr id="24" name="Connector: Curved 23">
            <a:extLst>
              <a:ext uri="{FF2B5EF4-FFF2-40B4-BE49-F238E27FC236}">
                <a16:creationId xmlns:a16="http://schemas.microsoft.com/office/drawing/2014/main" id="{22596D45-271E-3E7C-4AA9-4F50089013E2}"/>
              </a:ext>
            </a:extLst>
          </p:cNvPr>
          <p:cNvCxnSpPr>
            <a:cxnSpLocks/>
            <a:stCxn id="20" idx="3"/>
            <a:endCxn id="14" idx="1"/>
          </p:cNvCxnSpPr>
          <p:nvPr/>
        </p:nvCxnSpPr>
        <p:spPr>
          <a:xfrm>
            <a:off x="9243669" y="2417399"/>
            <a:ext cx="1579799" cy="3604860"/>
          </a:xfrm>
          <a:prstGeom prst="curvedConnector3">
            <a:avLst>
              <a:gd name="adj1" fmla="val 74895"/>
            </a:avLst>
          </a:prstGeom>
        </p:spPr>
        <p:style>
          <a:lnRef idx="1">
            <a:schemeClr val="dk1"/>
          </a:lnRef>
          <a:fillRef idx="0">
            <a:schemeClr val="dk1"/>
          </a:fillRef>
          <a:effectRef idx="0">
            <a:schemeClr val="dk1"/>
          </a:effectRef>
          <a:fontRef idx="minor">
            <a:schemeClr val="tx1"/>
          </a:fontRef>
        </p:style>
      </p:cxnSp>
      <p:cxnSp>
        <p:nvCxnSpPr>
          <p:cNvPr id="27" name="Connector: Curved 26">
            <a:extLst>
              <a:ext uri="{FF2B5EF4-FFF2-40B4-BE49-F238E27FC236}">
                <a16:creationId xmlns:a16="http://schemas.microsoft.com/office/drawing/2014/main" id="{6DAA8057-BEAF-98B5-DB78-70558C59E3B8}"/>
              </a:ext>
            </a:extLst>
          </p:cNvPr>
          <p:cNvCxnSpPr>
            <a:stCxn id="12" idx="3"/>
            <a:endCxn id="18" idx="1"/>
          </p:cNvCxnSpPr>
          <p:nvPr/>
        </p:nvCxnSpPr>
        <p:spPr>
          <a:xfrm flipV="1">
            <a:off x="1809135" y="2417400"/>
            <a:ext cx="1723749" cy="1"/>
          </a:xfrm>
          <a:prstGeom prst="curvedConnector3">
            <a:avLst/>
          </a:prstGeom>
        </p:spPr>
        <p:style>
          <a:lnRef idx="1">
            <a:schemeClr val="dk1"/>
          </a:lnRef>
          <a:fillRef idx="0">
            <a:schemeClr val="dk1"/>
          </a:fillRef>
          <a:effectRef idx="0">
            <a:schemeClr val="dk1"/>
          </a:effectRef>
          <a:fontRef idx="minor">
            <a:schemeClr val="tx1"/>
          </a:fontRef>
        </p:style>
      </p:cxnSp>
      <p:cxnSp>
        <p:nvCxnSpPr>
          <p:cNvPr id="29" name="Connector: Curved 28">
            <a:extLst>
              <a:ext uri="{FF2B5EF4-FFF2-40B4-BE49-F238E27FC236}">
                <a16:creationId xmlns:a16="http://schemas.microsoft.com/office/drawing/2014/main" id="{9B07B139-85DD-53B4-8CCC-6169FC640F6D}"/>
              </a:ext>
            </a:extLst>
          </p:cNvPr>
          <p:cNvCxnSpPr>
            <a:stCxn id="18" idx="3"/>
            <a:endCxn id="19" idx="1"/>
          </p:cNvCxnSpPr>
          <p:nvPr/>
        </p:nvCxnSpPr>
        <p:spPr>
          <a:xfrm flipV="1">
            <a:off x="4287313" y="2417399"/>
            <a:ext cx="1723749" cy="1"/>
          </a:xfrm>
          <a:prstGeom prst="curvedConnector3">
            <a:avLst/>
          </a:prstGeom>
        </p:spPr>
        <p:style>
          <a:lnRef idx="1">
            <a:schemeClr val="dk1"/>
          </a:lnRef>
          <a:fillRef idx="0">
            <a:schemeClr val="dk1"/>
          </a:fillRef>
          <a:effectRef idx="0">
            <a:schemeClr val="dk1"/>
          </a:effectRef>
          <a:fontRef idx="minor">
            <a:schemeClr val="tx1"/>
          </a:fontRef>
        </p:style>
      </p:cxnSp>
      <p:cxnSp>
        <p:nvCxnSpPr>
          <p:cNvPr id="31" name="Connector: Curved 30">
            <a:extLst>
              <a:ext uri="{FF2B5EF4-FFF2-40B4-BE49-F238E27FC236}">
                <a16:creationId xmlns:a16="http://schemas.microsoft.com/office/drawing/2014/main" id="{F7351CAB-7C1C-991B-7C01-4FF0C6AE0942}"/>
              </a:ext>
            </a:extLst>
          </p:cNvPr>
          <p:cNvCxnSpPr>
            <a:stCxn id="19" idx="3"/>
            <a:endCxn id="20" idx="1"/>
          </p:cNvCxnSpPr>
          <p:nvPr/>
        </p:nvCxnSpPr>
        <p:spPr>
          <a:xfrm>
            <a:off x="6765491" y="2417399"/>
            <a:ext cx="1723749" cy="12700"/>
          </a:xfrm>
          <a:prstGeom prst="curvedConnector3">
            <a:avLst/>
          </a:prstGeom>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53D6922A-DAD4-952A-5132-C01DEA087793}"/>
              </a:ext>
            </a:extLst>
          </p:cNvPr>
          <p:cNvSpPr txBox="1"/>
          <p:nvPr/>
        </p:nvSpPr>
        <p:spPr>
          <a:xfrm>
            <a:off x="605588" y="3323301"/>
            <a:ext cx="1825370" cy="1021556"/>
          </a:xfrm>
          <a:prstGeom prst="roundRect">
            <a:avLst>
              <a:gd name="adj" fmla="val 10892"/>
            </a:avLst>
          </a:prstGeom>
          <a:solidFill>
            <a:schemeClr val="accent1">
              <a:lumMod val="20000"/>
              <a:lumOff val="80000"/>
            </a:schemeClr>
          </a:solidFill>
        </p:spPr>
        <p:txBody>
          <a:bodyPr wrap="square" rtlCol="0">
            <a:spAutoFit/>
          </a:bodyPr>
          <a:lstStyle/>
          <a:p>
            <a:r>
              <a:rPr lang="en-US" dirty="0">
                <a:latin typeface="Poppins Medium" panose="00000600000000000000" pitchFamily="2" charset="0"/>
                <a:cs typeface="Poppins Medium" panose="00000600000000000000" pitchFamily="2" charset="0"/>
              </a:rPr>
              <a:t>Data Collection &amp; Cleaning</a:t>
            </a:r>
            <a:endParaRPr lang="en-IN" dirty="0">
              <a:latin typeface="Poppins Medium" panose="00000600000000000000" pitchFamily="2" charset="0"/>
              <a:cs typeface="Poppins Medium" panose="00000600000000000000" pitchFamily="2" charset="0"/>
            </a:endParaRPr>
          </a:p>
        </p:txBody>
      </p:sp>
      <p:sp>
        <p:nvSpPr>
          <p:cNvPr id="34" name="TextBox 33">
            <a:extLst>
              <a:ext uri="{FF2B5EF4-FFF2-40B4-BE49-F238E27FC236}">
                <a16:creationId xmlns:a16="http://schemas.microsoft.com/office/drawing/2014/main" id="{6BCEBC65-A5B6-E3B6-B82E-FE808215075B}"/>
              </a:ext>
            </a:extLst>
          </p:cNvPr>
          <p:cNvSpPr txBox="1"/>
          <p:nvPr/>
        </p:nvSpPr>
        <p:spPr>
          <a:xfrm>
            <a:off x="2808172" y="3323301"/>
            <a:ext cx="2203852" cy="1021556"/>
          </a:xfrm>
          <a:prstGeom prst="roundRect">
            <a:avLst>
              <a:gd name="adj" fmla="val 11855"/>
            </a:avLst>
          </a:prstGeom>
          <a:solidFill>
            <a:schemeClr val="accent1">
              <a:lumMod val="20000"/>
              <a:lumOff val="80000"/>
            </a:schemeClr>
          </a:solidFill>
        </p:spPr>
        <p:txBody>
          <a:bodyPr wrap="square" rtlCol="0">
            <a:spAutoFit/>
          </a:bodyPr>
          <a:lstStyle/>
          <a:p>
            <a:r>
              <a:rPr lang="en-US" dirty="0">
                <a:latin typeface="Poppins Medium" panose="00000600000000000000" pitchFamily="2" charset="0"/>
                <a:cs typeface="Poppins Medium" panose="00000600000000000000" pitchFamily="2" charset="0"/>
              </a:rPr>
              <a:t>Structured Dataset Creation</a:t>
            </a:r>
            <a:endParaRPr lang="en-IN" dirty="0">
              <a:latin typeface="Poppins Medium" panose="00000600000000000000" pitchFamily="2" charset="0"/>
              <a:cs typeface="Poppins Medium" panose="00000600000000000000" pitchFamily="2" charset="0"/>
            </a:endParaRPr>
          </a:p>
        </p:txBody>
      </p:sp>
      <p:sp>
        <p:nvSpPr>
          <p:cNvPr id="35" name="TextBox 34">
            <a:extLst>
              <a:ext uri="{FF2B5EF4-FFF2-40B4-BE49-F238E27FC236}">
                <a16:creationId xmlns:a16="http://schemas.microsoft.com/office/drawing/2014/main" id="{02F57208-0CED-7613-A71C-9545F4E7A280}"/>
              </a:ext>
            </a:extLst>
          </p:cNvPr>
          <p:cNvSpPr txBox="1"/>
          <p:nvPr/>
        </p:nvSpPr>
        <p:spPr>
          <a:xfrm>
            <a:off x="5475591" y="3323301"/>
            <a:ext cx="1825370" cy="715089"/>
          </a:xfrm>
          <a:prstGeom prst="roundRect">
            <a:avLst>
              <a:gd name="adj" fmla="val 11167"/>
            </a:avLst>
          </a:prstGeom>
          <a:solidFill>
            <a:schemeClr val="accent1">
              <a:lumMod val="20000"/>
              <a:lumOff val="80000"/>
            </a:schemeClr>
          </a:solidFill>
        </p:spPr>
        <p:txBody>
          <a:bodyPr wrap="square" rtlCol="0">
            <a:spAutoFit/>
          </a:bodyPr>
          <a:lstStyle/>
          <a:p>
            <a:r>
              <a:rPr lang="en-IN" dirty="0">
                <a:latin typeface="Poppins Medium" panose="00000600000000000000" pitchFamily="2" charset="0"/>
                <a:cs typeface="Poppins Medium" panose="00000600000000000000" pitchFamily="2" charset="0"/>
              </a:rPr>
              <a:t>Dashboard Development</a:t>
            </a:r>
          </a:p>
        </p:txBody>
      </p:sp>
      <p:sp>
        <p:nvSpPr>
          <p:cNvPr id="36" name="TextBox 35">
            <a:extLst>
              <a:ext uri="{FF2B5EF4-FFF2-40B4-BE49-F238E27FC236}">
                <a16:creationId xmlns:a16="http://schemas.microsoft.com/office/drawing/2014/main" id="{307B6EDF-391C-B382-3631-1AEC34F2814F}"/>
              </a:ext>
            </a:extLst>
          </p:cNvPr>
          <p:cNvSpPr txBox="1"/>
          <p:nvPr/>
        </p:nvSpPr>
        <p:spPr>
          <a:xfrm>
            <a:off x="7652882" y="3298676"/>
            <a:ext cx="2494008" cy="677585"/>
          </a:xfrm>
          <a:prstGeom prst="roundRect">
            <a:avLst>
              <a:gd name="adj" fmla="val 8967"/>
            </a:avLst>
          </a:prstGeom>
          <a:solidFill>
            <a:schemeClr val="accent1">
              <a:lumMod val="20000"/>
              <a:lumOff val="80000"/>
            </a:schemeClr>
          </a:solidFill>
        </p:spPr>
        <p:txBody>
          <a:bodyPr wrap="square" rtlCol="0">
            <a:spAutoFit/>
          </a:bodyPr>
          <a:lstStyle/>
          <a:p>
            <a:r>
              <a:rPr lang="en-IN" dirty="0">
                <a:latin typeface="Poppins Medium" panose="00000600000000000000" pitchFamily="2" charset="0"/>
                <a:cs typeface="Poppins Medium" panose="00000600000000000000" pitchFamily="2" charset="0"/>
              </a:rPr>
              <a:t>Insights &amp; Recommendations</a:t>
            </a:r>
          </a:p>
        </p:txBody>
      </p:sp>
      <p:sp>
        <p:nvSpPr>
          <p:cNvPr id="42" name="Arrow: Pentagon 41">
            <a:extLst>
              <a:ext uri="{FF2B5EF4-FFF2-40B4-BE49-F238E27FC236}">
                <a16:creationId xmlns:a16="http://schemas.microsoft.com/office/drawing/2014/main" id="{BD3E9F03-3B1F-DE06-3E92-7600DE2FBD26}"/>
              </a:ext>
            </a:extLst>
          </p:cNvPr>
          <p:cNvSpPr/>
          <p:nvPr/>
        </p:nvSpPr>
        <p:spPr>
          <a:xfrm>
            <a:off x="562894" y="5250757"/>
            <a:ext cx="2891006" cy="838973"/>
          </a:xfrm>
          <a:prstGeom prst="homePlat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oppins Medium" panose="00000600000000000000" pitchFamily="2" charset="0"/>
                <a:cs typeface="Poppins Medium" panose="00000600000000000000" pitchFamily="2" charset="0"/>
              </a:rPr>
              <a:t>Outputs Delivered</a:t>
            </a:r>
          </a:p>
        </p:txBody>
      </p:sp>
      <p:sp>
        <p:nvSpPr>
          <p:cNvPr id="46" name="TextBox 45">
            <a:extLst>
              <a:ext uri="{FF2B5EF4-FFF2-40B4-BE49-F238E27FC236}">
                <a16:creationId xmlns:a16="http://schemas.microsoft.com/office/drawing/2014/main" id="{4223CB4C-C1AD-AD0C-A3AB-7BCA8247E2D3}"/>
              </a:ext>
            </a:extLst>
          </p:cNvPr>
          <p:cNvSpPr txBox="1"/>
          <p:nvPr/>
        </p:nvSpPr>
        <p:spPr>
          <a:xfrm>
            <a:off x="4032065" y="4931592"/>
            <a:ext cx="3957993" cy="1754326"/>
          </a:xfrm>
          <a:prstGeom prst="rect">
            <a:avLst/>
          </a:prstGeom>
          <a:noFill/>
        </p:spPr>
        <p:txBody>
          <a:bodyPr wrap="square" rtlCol="0">
            <a:spAutoFit/>
          </a:bodyPr>
          <a:lstStyle/>
          <a:p>
            <a:r>
              <a:rPr lang="en-US" sz="2000" dirty="0">
                <a:latin typeface="Poppins Medium" panose="00000600000000000000" pitchFamily="2" charset="0"/>
                <a:cs typeface="Poppins Medium" panose="00000600000000000000" pitchFamily="2" charset="0"/>
              </a:rPr>
              <a:t>Power BI dashboard with :</a:t>
            </a:r>
          </a:p>
          <a:p>
            <a:pPr marL="285750" indent="-285750">
              <a:lnSpc>
                <a:spcPct val="150000"/>
              </a:lnSpc>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Product-wise sentiment analysis</a:t>
            </a:r>
          </a:p>
          <a:p>
            <a:pPr marL="285750" indent="-285750">
              <a:lnSpc>
                <a:spcPct val="150000"/>
              </a:lnSpc>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Region-wise preferences</a:t>
            </a:r>
          </a:p>
          <a:p>
            <a:pPr marL="285750" indent="-285750">
              <a:lnSpc>
                <a:spcPct val="150000"/>
              </a:lnSpc>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Time-based sentiment trends</a:t>
            </a:r>
          </a:p>
          <a:p>
            <a:endParaRPr lang="en-IN" sz="1600" dirty="0">
              <a:latin typeface="Poppins Medium" panose="00000600000000000000" pitchFamily="2" charset="0"/>
              <a:cs typeface="Poppins Medium" panose="00000600000000000000" pitchFamily="2" charset="0"/>
            </a:endParaRPr>
          </a:p>
        </p:txBody>
      </p:sp>
      <p:pic>
        <p:nvPicPr>
          <p:cNvPr id="4" name="Picture 3">
            <a:extLst>
              <a:ext uri="{FF2B5EF4-FFF2-40B4-BE49-F238E27FC236}">
                <a16:creationId xmlns:a16="http://schemas.microsoft.com/office/drawing/2014/main" id="{AE4BEDA9-C863-55A1-4B6F-F4D80F0E4226}"/>
              </a:ext>
            </a:extLst>
          </p:cNvPr>
          <p:cNvPicPr>
            <a:picLocks noChangeAspect="1"/>
          </p:cNvPicPr>
          <p:nvPr/>
        </p:nvPicPr>
        <p:blipFill>
          <a:blip r:embed="rId4"/>
          <a:stretch>
            <a:fillRect/>
          </a:stretch>
        </p:blipFill>
        <p:spPr>
          <a:xfrm>
            <a:off x="7627365" y="893815"/>
            <a:ext cx="750748" cy="750748"/>
          </a:xfrm>
          <a:prstGeom prst="rect">
            <a:avLst/>
          </a:prstGeom>
        </p:spPr>
      </p:pic>
    </p:spTree>
    <p:extLst>
      <p:ext uri="{BB962C8B-B14F-4D97-AF65-F5344CB8AC3E}">
        <p14:creationId xmlns:p14="http://schemas.microsoft.com/office/powerpoint/2010/main" val="126771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FA242-B20F-E0D5-975C-BC4FAA4C7BAF}"/>
              </a:ext>
            </a:extLst>
          </p:cNvPr>
          <p:cNvSpPr>
            <a:spLocks noGrp="1"/>
          </p:cNvSpPr>
          <p:nvPr>
            <p:ph type="title"/>
          </p:nvPr>
        </p:nvSpPr>
        <p:spPr>
          <a:xfrm>
            <a:off x="581192" y="786580"/>
            <a:ext cx="11029616" cy="626609"/>
          </a:xfrm>
        </p:spPr>
        <p:txBody>
          <a:bodyPr>
            <a:noAutofit/>
          </a:bodyPr>
          <a:lstStyle/>
          <a:p>
            <a:pPr algn="ctr"/>
            <a:r>
              <a:rPr lang="en-IN" sz="4000" dirty="0"/>
              <a:t>Dashboard overview</a:t>
            </a:r>
          </a:p>
        </p:txBody>
      </p:sp>
      <p:sp>
        <p:nvSpPr>
          <p:cNvPr id="9" name="TextBox 8">
            <a:extLst>
              <a:ext uri="{FF2B5EF4-FFF2-40B4-BE49-F238E27FC236}">
                <a16:creationId xmlns:a16="http://schemas.microsoft.com/office/drawing/2014/main" id="{12935596-B527-4710-202A-F5BB647EB95D}"/>
              </a:ext>
            </a:extLst>
          </p:cNvPr>
          <p:cNvSpPr txBox="1"/>
          <p:nvPr/>
        </p:nvSpPr>
        <p:spPr>
          <a:xfrm>
            <a:off x="356870" y="1916188"/>
            <a:ext cx="5739130" cy="523220"/>
          </a:xfrm>
          <a:prstGeom prst="rect">
            <a:avLst/>
          </a:prstGeom>
          <a:noFill/>
        </p:spPr>
        <p:txBody>
          <a:bodyPr wrap="square" rtlCol="0">
            <a:spAutoFit/>
          </a:bodyPr>
          <a:lstStyle/>
          <a:p>
            <a:pPr marL="342900" indent="-342900">
              <a:buFont typeface="Wingdings" panose="05000000000000000000" pitchFamily="2" charset="2"/>
              <a:buChar char="Ø"/>
            </a:pPr>
            <a:r>
              <a:rPr lang="en-IN" sz="2800" dirty="0">
                <a:latin typeface="Poppins Medium" panose="00000600000000000000" pitchFamily="2" charset="0"/>
                <a:cs typeface="Poppins Medium" panose="00000600000000000000" pitchFamily="2" charset="0"/>
              </a:rPr>
              <a:t>Food Delivery Trend Analysis</a:t>
            </a:r>
          </a:p>
        </p:txBody>
      </p:sp>
      <p:sp>
        <p:nvSpPr>
          <p:cNvPr id="10" name="TextBox 9">
            <a:extLst>
              <a:ext uri="{FF2B5EF4-FFF2-40B4-BE49-F238E27FC236}">
                <a16:creationId xmlns:a16="http://schemas.microsoft.com/office/drawing/2014/main" id="{CDA971F8-E425-C966-6426-FD70562447DA}"/>
              </a:ext>
            </a:extLst>
          </p:cNvPr>
          <p:cNvSpPr txBox="1"/>
          <p:nvPr/>
        </p:nvSpPr>
        <p:spPr>
          <a:xfrm>
            <a:off x="6929922" y="1579713"/>
            <a:ext cx="4905208" cy="5386090"/>
          </a:xfrm>
          <a:prstGeom prst="rect">
            <a:avLst/>
          </a:prstGeom>
          <a:noFill/>
        </p:spPr>
        <p:txBody>
          <a:bodyPr wrap="square" rtlCol="0">
            <a:spAutoFit/>
          </a:bodyPr>
          <a:lstStyle/>
          <a:p>
            <a:pPr algn="ctr"/>
            <a:r>
              <a:rPr lang="en-US" sz="2000" b="1" dirty="0">
                <a:latin typeface="Poppins Medium" panose="00000600000000000000" pitchFamily="2" charset="0"/>
                <a:cs typeface="Poppins Medium" panose="00000600000000000000" pitchFamily="2" charset="0"/>
              </a:rPr>
              <a:t>Key Insights :</a:t>
            </a:r>
          </a:p>
          <a:p>
            <a:pPr algn="ctr"/>
            <a:endParaRPr lang="en-US"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Ø"/>
            </a:pPr>
            <a:r>
              <a:rPr lang="en-US" sz="1600" b="1" dirty="0">
                <a:latin typeface="Poppins Medium" panose="00000600000000000000" pitchFamily="2" charset="0"/>
                <a:cs typeface="Poppins Medium" panose="00000600000000000000" pitchFamily="2" charset="0"/>
              </a:rPr>
              <a:t>City-Wise Ratings</a:t>
            </a:r>
            <a:endParaRPr lang="en-US" sz="1600" dirty="0">
              <a:latin typeface="Poppins Medium" panose="00000600000000000000" pitchFamily="2" charset="0"/>
              <a:cs typeface="Poppins Medium" panose="00000600000000000000" pitchFamily="2" charset="0"/>
            </a:endParaRPr>
          </a:p>
          <a:p>
            <a:pPr marL="742950" lvl="1" indent="-285750">
              <a:buFont typeface="Wingdings" panose="05000000000000000000" pitchFamily="2" charset="2"/>
              <a:buChar char="ü"/>
            </a:pPr>
            <a:r>
              <a:rPr lang="en-US" sz="1400" dirty="0">
                <a:latin typeface="Poppins Medium" panose="00000600000000000000" pitchFamily="2" charset="0"/>
                <a:cs typeface="Poppins Medium" panose="00000600000000000000" pitchFamily="2" charset="0"/>
              </a:rPr>
              <a:t>Pune (3.55) &amp; Mumbai (3.57) are the lowest → signals need for service/menu improvement.</a:t>
            </a:r>
          </a:p>
          <a:p>
            <a:pPr lvl="1"/>
            <a:endParaRPr lang="en-US" sz="1400"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Ø"/>
            </a:pPr>
            <a:r>
              <a:rPr lang="en-US" sz="1600" b="1" dirty="0">
                <a:latin typeface="Poppins Medium" panose="00000600000000000000" pitchFamily="2" charset="0"/>
                <a:cs typeface="Poppins Medium" panose="00000600000000000000" pitchFamily="2" charset="0"/>
              </a:rPr>
              <a:t>Price Category Distribution</a:t>
            </a:r>
            <a:endParaRPr lang="en-US" sz="1600" dirty="0">
              <a:latin typeface="Poppins Medium" panose="00000600000000000000" pitchFamily="2" charset="0"/>
              <a:cs typeface="Poppins Medium" panose="00000600000000000000" pitchFamily="2" charset="0"/>
            </a:endParaRPr>
          </a:p>
          <a:p>
            <a:pPr marL="742950" lvl="1" indent="-285750">
              <a:buFont typeface="Wingdings" panose="05000000000000000000" pitchFamily="2" charset="2"/>
              <a:buChar char="ü"/>
            </a:pPr>
            <a:r>
              <a:rPr lang="en-US" sz="1400" dirty="0">
                <a:latin typeface="Poppins Medium" panose="00000600000000000000" pitchFamily="2" charset="0"/>
                <a:cs typeface="Poppins Medium" panose="00000600000000000000" pitchFamily="2" charset="0"/>
              </a:rPr>
              <a:t>64.9% of restaurants fall in low price → highly price-sensitive market.</a:t>
            </a:r>
          </a:p>
          <a:p>
            <a:pPr marL="742950" lvl="1" indent="-285750">
              <a:buFont typeface="Wingdings" panose="05000000000000000000" pitchFamily="2" charset="2"/>
              <a:buChar char="ü"/>
            </a:pPr>
            <a:r>
              <a:rPr lang="en-US" sz="1400" dirty="0">
                <a:latin typeface="Poppins Medium" panose="00000600000000000000" pitchFamily="2" charset="0"/>
                <a:cs typeface="Poppins Medium" panose="00000600000000000000" pitchFamily="2" charset="0"/>
              </a:rPr>
              <a:t>Only 2.28% restaurants serve premium segment → untapped opportunity for premium offerings.</a:t>
            </a:r>
          </a:p>
          <a:p>
            <a:pPr marL="742950" lvl="1" indent="-285750">
              <a:buFont typeface="Arial" panose="020B0604020202020204" pitchFamily="34" charset="0"/>
              <a:buChar char="•"/>
            </a:pPr>
            <a:endParaRPr lang="en-US" sz="1400"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Ø"/>
            </a:pPr>
            <a:r>
              <a:rPr lang="en-US" sz="1600" b="1" dirty="0">
                <a:latin typeface="Poppins Medium" panose="00000600000000000000" pitchFamily="2" charset="0"/>
                <a:cs typeface="Poppins Medium" panose="00000600000000000000" pitchFamily="2" charset="0"/>
              </a:rPr>
              <a:t>Cuisines Popularity</a:t>
            </a:r>
            <a:endParaRPr lang="en-US" sz="1600" dirty="0">
              <a:latin typeface="Poppins Medium" panose="00000600000000000000" pitchFamily="2" charset="0"/>
              <a:cs typeface="Poppins Medium" panose="00000600000000000000" pitchFamily="2" charset="0"/>
            </a:endParaRPr>
          </a:p>
          <a:p>
            <a:pPr marL="742950" lvl="1" indent="-285750">
              <a:buFont typeface="Wingdings" panose="05000000000000000000" pitchFamily="2" charset="2"/>
              <a:buChar char="ü"/>
            </a:pPr>
            <a:r>
              <a:rPr lang="en-US" sz="1400" dirty="0">
                <a:latin typeface="Poppins Medium" panose="00000600000000000000" pitchFamily="2" charset="0"/>
                <a:cs typeface="Poppins Medium" panose="00000600000000000000" pitchFamily="2" charset="0"/>
              </a:rPr>
              <a:t>High demand in Indian metros, but over-saturation risk in Chinese category.</a:t>
            </a:r>
          </a:p>
          <a:p>
            <a:pPr lvl="1"/>
            <a:endParaRPr lang="en-US" sz="1400"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Ø"/>
            </a:pPr>
            <a:r>
              <a:rPr lang="en-US" sz="1600" b="1" dirty="0">
                <a:latin typeface="Poppins Medium" panose="00000600000000000000" pitchFamily="2" charset="0"/>
                <a:cs typeface="Poppins Medium" panose="00000600000000000000" pitchFamily="2" charset="0"/>
              </a:rPr>
              <a:t>Delivery Time &amp; Ratings</a:t>
            </a:r>
            <a:endParaRPr lang="en-US" sz="1600" dirty="0">
              <a:latin typeface="Poppins Medium" panose="00000600000000000000" pitchFamily="2" charset="0"/>
              <a:cs typeface="Poppins Medium" panose="00000600000000000000" pitchFamily="2" charset="0"/>
            </a:endParaRPr>
          </a:p>
          <a:p>
            <a:pPr marL="742950" lvl="1" indent="-285750">
              <a:buFont typeface="Wingdings" panose="05000000000000000000" pitchFamily="2" charset="2"/>
              <a:buChar char="ü"/>
            </a:pPr>
            <a:r>
              <a:rPr lang="en-US" sz="1400" dirty="0">
                <a:latin typeface="Poppins Medium" panose="00000600000000000000" pitchFamily="2" charset="0"/>
                <a:cs typeface="Poppins Medium" panose="00000600000000000000" pitchFamily="2" charset="0"/>
              </a:rPr>
              <a:t>Faster delivery = higher ratings.</a:t>
            </a:r>
          </a:p>
          <a:p>
            <a:pPr marL="742950" lvl="1" indent="-285750">
              <a:buFont typeface="Wingdings" panose="05000000000000000000" pitchFamily="2" charset="2"/>
              <a:buChar char="ü"/>
            </a:pPr>
            <a:r>
              <a:rPr lang="en-US" sz="1400" dirty="0">
                <a:latin typeface="Poppins Medium" panose="00000600000000000000" pitchFamily="2" charset="0"/>
                <a:cs typeface="Poppins Medium" panose="00000600000000000000" pitchFamily="2" charset="0"/>
              </a:rPr>
              <a:t>Poor/slow delivery time strongly reduces customer satisfaction.</a:t>
            </a:r>
          </a:p>
          <a:p>
            <a:endParaRPr lang="en-IN" dirty="0"/>
          </a:p>
        </p:txBody>
      </p:sp>
      <p:pic>
        <p:nvPicPr>
          <p:cNvPr id="7" name="Picture 6">
            <a:extLst>
              <a:ext uri="{FF2B5EF4-FFF2-40B4-BE49-F238E27FC236}">
                <a16:creationId xmlns:a16="http://schemas.microsoft.com/office/drawing/2014/main" id="{F624C023-DCCC-1B46-0395-DE1D980BBA18}"/>
              </a:ext>
            </a:extLst>
          </p:cNvPr>
          <p:cNvPicPr>
            <a:picLocks noChangeAspect="1"/>
          </p:cNvPicPr>
          <p:nvPr/>
        </p:nvPicPr>
        <p:blipFill>
          <a:blip r:embed="rId2"/>
          <a:stretch>
            <a:fillRect/>
          </a:stretch>
        </p:blipFill>
        <p:spPr>
          <a:xfrm>
            <a:off x="356870" y="2732361"/>
            <a:ext cx="6048756" cy="3372463"/>
          </a:xfrm>
          <a:prstGeom prst="rect">
            <a:avLst/>
          </a:prstGeom>
        </p:spPr>
      </p:pic>
    </p:spTree>
    <p:extLst>
      <p:ext uri="{BB962C8B-B14F-4D97-AF65-F5344CB8AC3E}">
        <p14:creationId xmlns:p14="http://schemas.microsoft.com/office/powerpoint/2010/main" val="3109401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271790-B74F-E304-345C-4460328C97D3}"/>
              </a:ext>
            </a:extLst>
          </p:cNvPr>
          <p:cNvPicPr>
            <a:picLocks noChangeAspect="1"/>
          </p:cNvPicPr>
          <p:nvPr/>
        </p:nvPicPr>
        <p:blipFill>
          <a:blip r:embed="rId2"/>
          <a:stretch>
            <a:fillRect/>
          </a:stretch>
        </p:blipFill>
        <p:spPr>
          <a:xfrm>
            <a:off x="325554" y="2612184"/>
            <a:ext cx="6114575" cy="3798447"/>
          </a:xfrm>
          <a:prstGeom prst="rect">
            <a:avLst/>
          </a:prstGeom>
          <a:ln w="38100">
            <a:solidFill>
              <a:schemeClr val="accent1">
                <a:lumMod val="60000"/>
                <a:lumOff val="40000"/>
              </a:schemeClr>
            </a:solidFill>
          </a:ln>
        </p:spPr>
      </p:pic>
      <p:sp>
        <p:nvSpPr>
          <p:cNvPr id="3" name="Title 1">
            <a:extLst>
              <a:ext uri="{FF2B5EF4-FFF2-40B4-BE49-F238E27FC236}">
                <a16:creationId xmlns:a16="http://schemas.microsoft.com/office/drawing/2014/main" id="{23E830FF-CA17-D65B-533E-9990AA94D47F}"/>
              </a:ext>
            </a:extLst>
          </p:cNvPr>
          <p:cNvSpPr>
            <a:spLocks noGrp="1"/>
          </p:cNvSpPr>
          <p:nvPr>
            <p:ph type="title"/>
          </p:nvPr>
        </p:nvSpPr>
        <p:spPr>
          <a:xfrm>
            <a:off x="581192" y="786580"/>
            <a:ext cx="11029616" cy="626609"/>
          </a:xfrm>
        </p:spPr>
        <p:txBody>
          <a:bodyPr>
            <a:noAutofit/>
          </a:bodyPr>
          <a:lstStyle/>
          <a:p>
            <a:pPr algn="ctr"/>
            <a:r>
              <a:rPr lang="en-IN" sz="4000" dirty="0"/>
              <a:t>Dashboard overview</a:t>
            </a:r>
          </a:p>
        </p:txBody>
      </p:sp>
      <p:sp>
        <p:nvSpPr>
          <p:cNvPr id="4" name="TextBox 3">
            <a:extLst>
              <a:ext uri="{FF2B5EF4-FFF2-40B4-BE49-F238E27FC236}">
                <a16:creationId xmlns:a16="http://schemas.microsoft.com/office/drawing/2014/main" id="{DEE53DE8-2CC5-0B53-BBFF-74AA166E0BE4}"/>
              </a:ext>
            </a:extLst>
          </p:cNvPr>
          <p:cNvSpPr txBox="1"/>
          <p:nvPr/>
        </p:nvSpPr>
        <p:spPr>
          <a:xfrm>
            <a:off x="325554" y="1798862"/>
            <a:ext cx="5041040" cy="523220"/>
          </a:xfrm>
          <a:prstGeom prst="rect">
            <a:avLst/>
          </a:prstGeom>
          <a:noFill/>
        </p:spPr>
        <p:txBody>
          <a:bodyPr wrap="square" rtlCol="0">
            <a:spAutoFit/>
          </a:bodyPr>
          <a:lstStyle/>
          <a:p>
            <a:pPr marL="342900" indent="-342900">
              <a:buFont typeface="Wingdings" panose="05000000000000000000" pitchFamily="2" charset="2"/>
              <a:buChar char="Ø"/>
            </a:pPr>
            <a:r>
              <a:rPr lang="en-IN" sz="2800" dirty="0">
                <a:latin typeface="Poppins Medium" panose="00000600000000000000" pitchFamily="2" charset="0"/>
                <a:cs typeface="Poppins Medium" panose="00000600000000000000" pitchFamily="2" charset="0"/>
              </a:rPr>
              <a:t>Key Influencers</a:t>
            </a:r>
          </a:p>
        </p:txBody>
      </p:sp>
      <p:sp>
        <p:nvSpPr>
          <p:cNvPr id="5" name="TextBox 4">
            <a:extLst>
              <a:ext uri="{FF2B5EF4-FFF2-40B4-BE49-F238E27FC236}">
                <a16:creationId xmlns:a16="http://schemas.microsoft.com/office/drawing/2014/main" id="{2AC8759B-2796-B478-F975-EBA1F57742BE}"/>
              </a:ext>
            </a:extLst>
          </p:cNvPr>
          <p:cNvSpPr txBox="1"/>
          <p:nvPr/>
        </p:nvSpPr>
        <p:spPr>
          <a:xfrm>
            <a:off x="7069393" y="1993292"/>
            <a:ext cx="4797053" cy="4001095"/>
          </a:xfrm>
          <a:prstGeom prst="rect">
            <a:avLst/>
          </a:prstGeom>
          <a:noFill/>
        </p:spPr>
        <p:txBody>
          <a:bodyPr wrap="square" rtlCol="0">
            <a:spAutoFit/>
          </a:bodyPr>
          <a:lstStyle/>
          <a:p>
            <a:pPr algn="ctr"/>
            <a:r>
              <a:rPr lang="en-US" sz="2000" b="1" dirty="0">
                <a:latin typeface="Poppins Medium" panose="00000600000000000000" pitchFamily="2" charset="0"/>
                <a:cs typeface="Poppins Medium" panose="00000600000000000000" pitchFamily="2" charset="0"/>
              </a:rPr>
              <a:t>Key Insights :</a:t>
            </a:r>
          </a:p>
          <a:p>
            <a:pPr algn="ctr"/>
            <a:endParaRPr lang="en-US" sz="2000"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Ø"/>
            </a:pPr>
            <a:r>
              <a:rPr lang="en-US" sz="1600" b="1" dirty="0">
                <a:latin typeface="Poppins Medium" panose="00000600000000000000" pitchFamily="2" charset="0"/>
                <a:cs typeface="Poppins Medium" panose="00000600000000000000" pitchFamily="2" charset="0"/>
              </a:rPr>
              <a:t>Food Categories Linked to Poor Ratings</a:t>
            </a:r>
            <a:endParaRPr lang="en-US" sz="1600" dirty="0">
              <a:latin typeface="Poppins Medium" panose="00000600000000000000" pitchFamily="2" charset="0"/>
              <a:cs typeface="Poppins Medium" panose="00000600000000000000" pitchFamily="2" charset="0"/>
            </a:endParaRPr>
          </a:p>
          <a:p>
            <a:pPr marL="742950" lvl="1" indent="-285750">
              <a:buFont typeface="Wingdings" panose="05000000000000000000" pitchFamily="2" charset="2"/>
              <a:buChar char="ü"/>
            </a:pPr>
            <a:r>
              <a:rPr lang="en-US" sz="1400" dirty="0">
                <a:latin typeface="Poppins Medium" panose="00000600000000000000" pitchFamily="2" charset="0"/>
                <a:cs typeface="Poppins Medium" panose="00000600000000000000" pitchFamily="2" charset="0"/>
              </a:rPr>
              <a:t>Bakery Desserts → 2.48x more likely to receive poor ratings.</a:t>
            </a:r>
          </a:p>
          <a:p>
            <a:pPr marL="742950" lvl="1" indent="-285750">
              <a:buFont typeface="Wingdings" panose="05000000000000000000" pitchFamily="2" charset="2"/>
              <a:buChar char="ü"/>
            </a:pPr>
            <a:r>
              <a:rPr lang="en-US" sz="1400" dirty="0">
                <a:latin typeface="Poppins Medium" panose="00000600000000000000" pitchFamily="2" charset="0"/>
                <a:cs typeface="Poppins Medium" panose="00000600000000000000" pitchFamily="2" charset="0"/>
              </a:rPr>
              <a:t>Turkish &amp; Indian Chinese food → consistently underperforming in customer feedback.</a:t>
            </a:r>
          </a:p>
          <a:p>
            <a:pPr marL="742950" lvl="1" indent="-285750">
              <a:buFont typeface="Wingdings" panose="05000000000000000000" pitchFamily="2" charset="2"/>
              <a:buChar char="ü"/>
            </a:pPr>
            <a:r>
              <a:rPr lang="en-US" sz="1400" dirty="0">
                <a:latin typeface="Poppins Medium" panose="00000600000000000000" pitchFamily="2" charset="0"/>
                <a:cs typeface="Poppins Medium" panose="00000600000000000000" pitchFamily="2" charset="0"/>
              </a:rPr>
              <a:t>Cafes &amp; low-cost bakery items also prone to dissatisfaction.</a:t>
            </a:r>
          </a:p>
          <a:p>
            <a:pPr lvl="1"/>
            <a:endParaRPr lang="en-US"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Ø"/>
            </a:pPr>
            <a:r>
              <a:rPr lang="en-US" sz="1600" b="1" dirty="0">
                <a:latin typeface="Poppins Medium" panose="00000600000000000000" pitchFamily="2" charset="0"/>
                <a:cs typeface="Poppins Medium" panose="00000600000000000000" pitchFamily="2" charset="0"/>
              </a:rPr>
              <a:t>Price &amp; Quality Issue</a:t>
            </a:r>
            <a:endParaRPr lang="en-US" sz="1600" dirty="0">
              <a:latin typeface="Poppins Medium" panose="00000600000000000000" pitchFamily="2" charset="0"/>
              <a:cs typeface="Poppins Medium" panose="00000600000000000000" pitchFamily="2" charset="0"/>
            </a:endParaRPr>
          </a:p>
          <a:p>
            <a:pPr marL="742950" lvl="1" indent="-285750">
              <a:buFont typeface="Wingdings" panose="05000000000000000000" pitchFamily="2" charset="2"/>
              <a:buChar char="ü"/>
            </a:pPr>
            <a:r>
              <a:rPr lang="en-US" sz="1400" dirty="0">
                <a:latin typeface="Poppins Medium" panose="00000600000000000000" pitchFamily="2" charset="0"/>
                <a:cs typeface="Poppins Medium" panose="00000600000000000000" pitchFamily="2" charset="0"/>
              </a:rPr>
              <a:t>Lower price ranges are associated with poorer feedback, possibly due to compromises in quality or service.</a:t>
            </a:r>
          </a:p>
          <a:p>
            <a:endParaRPr lang="en-IN" dirty="0"/>
          </a:p>
        </p:txBody>
      </p:sp>
    </p:spTree>
    <p:extLst>
      <p:ext uri="{BB962C8B-B14F-4D97-AF65-F5344CB8AC3E}">
        <p14:creationId xmlns:p14="http://schemas.microsoft.com/office/powerpoint/2010/main" val="3327766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00DB6-2049-D09F-9B6B-F5332261CC5D}"/>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E7C32C68-5E05-725F-A362-38DD9DEA4E41}"/>
              </a:ext>
            </a:extLst>
          </p:cNvPr>
          <p:cNvSpPr>
            <a:spLocks noGrp="1"/>
          </p:cNvSpPr>
          <p:nvPr>
            <p:ph type="title"/>
          </p:nvPr>
        </p:nvSpPr>
        <p:spPr>
          <a:xfrm>
            <a:off x="581192" y="786580"/>
            <a:ext cx="11029616" cy="626609"/>
          </a:xfrm>
        </p:spPr>
        <p:txBody>
          <a:bodyPr>
            <a:noAutofit/>
          </a:bodyPr>
          <a:lstStyle/>
          <a:p>
            <a:pPr algn="ctr"/>
            <a:r>
              <a:rPr lang="en-IN" sz="4000" dirty="0"/>
              <a:t>Dashboard overview</a:t>
            </a:r>
          </a:p>
        </p:txBody>
      </p:sp>
      <p:pic>
        <p:nvPicPr>
          <p:cNvPr id="4" name="Picture 3">
            <a:extLst>
              <a:ext uri="{FF2B5EF4-FFF2-40B4-BE49-F238E27FC236}">
                <a16:creationId xmlns:a16="http://schemas.microsoft.com/office/drawing/2014/main" id="{330804F5-961C-80BE-D4C3-FE7B97FE3F6D}"/>
              </a:ext>
            </a:extLst>
          </p:cNvPr>
          <p:cNvPicPr>
            <a:picLocks noChangeAspect="1"/>
          </p:cNvPicPr>
          <p:nvPr/>
        </p:nvPicPr>
        <p:blipFill>
          <a:blip r:embed="rId2"/>
          <a:stretch>
            <a:fillRect/>
          </a:stretch>
        </p:blipFill>
        <p:spPr>
          <a:xfrm>
            <a:off x="356870" y="2674374"/>
            <a:ext cx="5975813" cy="3736259"/>
          </a:xfrm>
          <a:prstGeom prst="rect">
            <a:avLst/>
          </a:prstGeom>
          <a:ln w="38100">
            <a:solidFill>
              <a:schemeClr val="accent1">
                <a:lumMod val="60000"/>
                <a:lumOff val="40000"/>
              </a:schemeClr>
            </a:solidFill>
          </a:ln>
        </p:spPr>
      </p:pic>
      <p:sp>
        <p:nvSpPr>
          <p:cNvPr id="5" name="TextBox 4">
            <a:extLst>
              <a:ext uri="{FF2B5EF4-FFF2-40B4-BE49-F238E27FC236}">
                <a16:creationId xmlns:a16="http://schemas.microsoft.com/office/drawing/2014/main" id="{C9F93C97-8847-564C-86BF-812E205540D5}"/>
              </a:ext>
            </a:extLst>
          </p:cNvPr>
          <p:cNvSpPr txBox="1"/>
          <p:nvPr/>
        </p:nvSpPr>
        <p:spPr>
          <a:xfrm>
            <a:off x="356870" y="1782171"/>
            <a:ext cx="5041040" cy="523220"/>
          </a:xfrm>
          <a:prstGeom prst="rect">
            <a:avLst/>
          </a:prstGeom>
          <a:noFill/>
        </p:spPr>
        <p:txBody>
          <a:bodyPr wrap="square" rtlCol="0">
            <a:spAutoFit/>
          </a:bodyPr>
          <a:lstStyle/>
          <a:p>
            <a:pPr marL="342900" indent="-342900">
              <a:buFont typeface="Wingdings" panose="05000000000000000000" pitchFamily="2" charset="2"/>
              <a:buChar char="Ø"/>
            </a:pPr>
            <a:r>
              <a:rPr lang="en-IN" sz="2800" dirty="0">
                <a:latin typeface="Poppins Medium" panose="00000600000000000000" pitchFamily="2" charset="0"/>
                <a:cs typeface="Poppins Medium" panose="00000600000000000000" pitchFamily="2" charset="0"/>
              </a:rPr>
              <a:t>Decomposition Tree</a:t>
            </a:r>
          </a:p>
        </p:txBody>
      </p:sp>
      <p:sp>
        <p:nvSpPr>
          <p:cNvPr id="6" name="TextBox 5">
            <a:extLst>
              <a:ext uri="{FF2B5EF4-FFF2-40B4-BE49-F238E27FC236}">
                <a16:creationId xmlns:a16="http://schemas.microsoft.com/office/drawing/2014/main" id="{1304F520-FB6D-81F5-56D0-4AA3DA8793A4}"/>
              </a:ext>
            </a:extLst>
          </p:cNvPr>
          <p:cNvSpPr txBox="1"/>
          <p:nvPr/>
        </p:nvSpPr>
        <p:spPr>
          <a:xfrm>
            <a:off x="6607277" y="1687354"/>
            <a:ext cx="5227853" cy="5170646"/>
          </a:xfrm>
          <a:prstGeom prst="rect">
            <a:avLst/>
          </a:prstGeom>
          <a:noFill/>
        </p:spPr>
        <p:txBody>
          <a:bodyPr wrap="square" rtlCol="0">
            <a:spAutoFit/>
          </a:bodyPr>
          <a:lstStyle/>
          <a:p>
            <a:pPr algn="ctr"/>
            <a:r>
              <a:rPr lang="en-US" sz="2000" b="1" dirty="0">
                <a:latin typeface="Poppins Medium" panose="00000600000000000000" pitchFamily="2" charset="0"/>
                <a:cs typeface="Poppins Medium" panose="00000600000000000000" pitchFamily="2" charset="0"/>
              </a:rPr>
              <a:t>Key Insights :</a:t>
            </a:r>
          </a:p>
          <a:p>
            <a:pPr algn="ctr"/>
            <a:endParaRPr lang="en-US" sz="2000"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Ø"/>
            </a:pPr>
            <a:r>
              <a:rPr lang="en-US" sz="1600" b="1" dirty="0">
                <a:latin typeface="Poppins Medium" panose="00000600000000000000" pitchFamily="2" charset="0"/>
                <a:cs typeface="Poppins Medium" panose="00000600000000000000" pitchFamily="2" charset="0"/>
              </a:rPr>
              <a:t>City-Level Pricing Differences</a:t>
            </a:r>
            <a:endParaRPr lang="en-US" sz="1600" dirty="0">
              <a:latin typeface="Poppins Medium" panose="00000600000000000000" pitchFamily="2" charset="0"/>
              <a:cs typeface="Poppins Medium" panose="00000600000000000000" pitchFamily="2" charset="0"/>
            </a:endParaRPr>
          </a:p>
          <a:p>
            <a:pPr marL="742950" lvl="1" indent="-285750">
              <a:buFont typeface="Wingdings" panose="05000000000000000000" pitchFamily="2" charset="2"/>
              <a:buChar char="ü"/>
            </a:pPr>
            <a:r>
              <a:rPr lang="en-US" sz="1400" dirty="0">
                <a:latin typeface="Poppins Medium" panose="00000600000000000000" pitchFamily="2" charset="0"/>
                <a:cs typeface="Poppins Medium" panose="00000600000000000000" pitchFamily="2" charset="0"/>
              </a:rPr>
              <a:t>Surat has the lowest average price (275), while other cities like Hyderabad (324) and Ahmedabad (321) are higher.</a:t>
            </a:r>
          </a:p>
          <a:p>
            <a:pPr marL="742950" lvl="1" indent="-285750">
              <a:buFont typeface="Wingdings" panose="05000000000000000000" pitchFamily="2" charset="2"/>
              <a:buChar char="ü"/>
            </a:pPr>
            <a:r>
              <a:rPr lang="en-US" sz="1400" dirty="0">
                <a:latin typeface="Poppins Medium" panose="00000600000000000000" pitchFamily="2" charset="0"/>
                <a:cs typeface="Poppins Medium" panose="00000600000000000000" pitchFamily="2" charset="0"/>
              </a:rPr>
              <a:t>Indicates regional pricing sensitivity — what works in one city may not in another.</a:t>
            </a:r>
          </a:p>
          <a:p>
            <a:pPr marL="742950" lvl="1" indent="-285750">
              <a:buFont typeface="Wingdings" panose="05000000000000000000" pitchFamily="2" charset="2"/>
              <a:buChar char="ü"/>
            </a:pPr>
            <a:endParaRPr lang="en-US" sz="1400"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Ø"/>
            </a:pPr>
            <a:r>
              <a:rPr lang="en-US" sz="1600" b="1" dirty="0">
                <a:latin typeface="Poppins Medium" panose="00000600000000000000" pitchFamily="2" charset="0"/>
                <a:cs typeface="Poppins Medium" panose="00000600000000000000" pitchFamily="2" charset="0"/>
              </a:rPr>
              <a:t>Impact of Price Categories</a:t>
            </a:r>
            <a:endParaRPr lang="en-US" sz="1600" dirty="0">
              <a:latin typeface="Poppins Medium" panose="00000600000000000000" pitchFamily="2" charset="0"/>
              <a:cs typeface="Poppins Medium" panose="00000600000000000000" pitchFamily="2" charset="0"/>
            </a:endParaRPr>
          </a:p>
          <a:p>
            <a:pPr marL="742950" lvl="1" indent="-285750">
              <a:buFont typeface="Wingdings" panose="05000000000000000000" pitchFamily="2" charset="2"/>
              <a:buChar char="ü"/>
            </a:pPr>
            <a:r>
              <a:rPr lang="en-US" sz="1400" dirty="0">
                <a:latin typeface="Poppins Medium" panose="00000600000000000000" pitchFamily="2" charset="0"/>
                <a:cs typeface="Poppins Medium" panose="00000600000000000000" pitchFamily="2" charset="0"/>
              </a:rPr>
              <a:t>High-priced restaurants (~820 average) consistently earn better ratings.</a:t>
            </a:r>
          </a:p>
          <a:p>
            <a:pPr marL="742950" lvl="1" indent="-285750">
              <a:buFont typeface="Wingdings" panose="05000000000000000000" pitchFamily="2" charset="2"/>
              <a:buChar char="ü"/>
            </a:pPr>
            <a:r>
              <a:rPr lang="en-US" sz="1400" dirty="0">
                <a:latin typeface="Poppins Medium" panose="00000600000000000000" pitchFamily="2" charset="0"/>
                <a:cs typeface="Poppins Medium" panose="00000600000000000000" pitchFamily="2" charset="0"/>
              </a:rPr>
              <a:t>Medium and Low-price categories often correlate with average to poor reviews.</a:t>
            </a:r>
          </a:p>
          <a:p>
            <a:pPr marL="742950" lvl="1" indent="-285750">
              <a:buFont typeface="Wingdings" panose="05000000000000000000" pitchFamily="2" charset="2"/>
              <a:buChar char="ü"/>
            </a:pPr>
            <a:endParaRPr lang="en-US" sz="1400"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Ø"/>
            </a:pPr>
            <a:r>
              <a:rPr lang="en-US" sz="1600" b="1" dirty="0">
                <a:latin typeface="Poppins Medium" panose="00000600000000000000" pitchFamily="2" charset="0"/>
                <a:cs typeface="Poppins Medium" panose="00000600000000000000" pitchFamily="2" charset="0"/>
              </a:rPr>
              <a:t>Food Types That Drive Good Ratings</a:t>
            </a:r>
            <a:endParaRPr lang="en-US" sz="1600" dirty="0">
              <a:latin typeface="Poppins Medium" panose="00000600000000000000" pitchFamily="2" charset="0"/>
              <a:cs typeface="Poppins Medium" panose="00000600000000000000" pitchFamily="2" charset="0"/>
            </a:endParaRPr>
          </a:p>
          <a:p>
            <a:pPr marL="742950" lvl="1" indent="-285750">
              <a:buFont typeface="Wingdings" panose="05000000000000000000" pitchFamily="2" charset="2"/>
              <a:buChar char="ü"/>
            </a:pPr>
            <a:r>
              <a:rPr lang="en-US" sz="1400" dirty="0">
                <a:latin typeface="Poppins Medium" panose="00000600000000000000" pitchFamily="2" charset="0"/>
                <a:cs typeface="Poppins Medium" panose="00000600000000000000" pitchFamily="2" charset="0"/>
              </a:rPr>
              <a:t>Seafood and Healthy Food under High Price earn excellent ratings.</a:t>
            </a:r>
          </a:p>
          <a:p>
            <a:pPr marL="742950" lvl="1" indent="-285750">
              <a:buFont typeface="Wingdings" panose="05000000000000000000" pitchFamily="2" charset="2"/>
              <a:buChar char="ü"/>
            </a:pPr>
            <a:r>
              <a:rPr lang="en-US" sz="1400" dirty="0">
                <a:latin typeface="Poppins Medium" panose="00000600000000000000" pitchFamily="2" charset="0"/>
                <a:cs typeface="Poppins Medium" panose="00000600000000000000" pitchFamily="2" charset="0"/>
              </a:rPr>
              <a:t>Suggests customers are willing to pay more for premium, health-focused, and niche food types.</a:t>
            </a:r>
          </a:p>
          <a:p>
            <a:endParaRPr lang="en-IN" dirty="0"/>
          </a:p>
        </p:txBody>
      </p:sp>
    </p:spTree>
    <p:extLst>
      <p:ext uri="{BB962C8B-B14F-4D97-AF65-F5344CB8AC3E}">
        <p14:creationId xmlns:p14="http://schemas.microsoft.com/office/powerpoint/2010/main" val="4166322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56C3F92-CC28-42D8-BF09-0770755510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16C154-5A0F-4CDC-8C15-D2E21584649C}">
  <ds:schemaRefs>
    <ds:schemaRef ds:uri="http://schemas.microsoft.com/sharepoint/v3/contenttype/forms"/>
  </ds:schemaRefs>
</ds:datastoreItem>
</file>

<file path=customXml/itemProps3.xml><?xml version="1.0" encoding="utf-8"?>
<ds:datastoreItem xmlns:ds="http://schemas.openxmlformats.org/officeDocument/2006/customXml" ds:itemID="{3A6D3478-2986-4664-940C-67E0CAA21E04}">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{0BD6B411-DC5F-40FE-9B12-29685AD5A1B4}tf56535239_win32</Template>
  <TotalTime>1752</TotalTime>
  <Words>2007</Words>
  <Application>Microsoft Office PowerPoint</Application>
  <PresentationFormat>Widescreen</PresentationFormat>
  <Paragraphs>219</Paragraphs>
  <Slides>24</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Arial</vt:lpstr>
      <vt:lpstr>Arial Black</vt:lpstr>
      <vt:lpstr>Calibri</vt:lpstr>
      <vt:lpstr>Courier New</vt:lpstr>
      <vt:lpstr>Franklin Gothic Book</vt:lpstr>
      <vt:lpstr>Franklin Gothic Demi</vt:lpstr>
      <vt:lpstr>Montserrat ExtraBold</vt:lpstr>
      <vt:lpstr>Poppins Medium</vt:lpstr>
      <vt:lpstr>Wingdings</vt:lpstr>
      <vt:lpstr>Wingdings 2</vt:lpstr>
      <vt:lpstr>DividendVTI</vt:lpstr>
      <vt:lpstr>Team : 06</vt:lpstr>
      <vt:lpstr>Team Members</vt:lpstr>
      <vt:lpstr>Project Introduction</vt:lpstr>
      <vt:lpstr>Project Overview</vt:lpstr>
      <vt:lpstr>Key Features</vt:lpstr>
      <vt:lpstr>Milestones</vt:lpstr>
      <vt:lpstr>Dashboard overview</vt:lpstr>
      <vt:lpstr>Dashboard overview</vt:lpstr>
      <vt:lpstr>Dashboard overview</vt:lpstr>
      <vt:lpstr>PowerPoint Presentation</vt:lpstr>
      <vt:lpstr>Milestones</vt:lpstr>
      <vt:lpstr>objective</vt:lpstr>
      <vt:lpstr>objective</vt:lpstr>
      <vt:lpstr>objective</vt:lpstr>
      <vt:lpstr>Key Insights from Sentiment Analysis</vt:lpstr>
      <vt:lpstr>Key Insights from Sentiment Analysis</vt:lpstr>
      <vt:lpstr>Key Insights from Sentiment Analysis</vt:lpstr>
      <vt:lpstr>Key Insights from Sentiment Analysis</vt:lpstr>
      <vt:lpstr>Key Insights from Sentiment Analysis</vt:lpstr>
      <vt:lpstr>Key Insights from Sentiment Analysis</vt:lpstr>
      <vt:lpstr>Key Insights from Sentiment Analysis</vt:lpstr>
      <vt:lpstr>Dashboard overview</vt:lpstr>
      <vt:lpstr>Conclusion from milestone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sanskar choudhari</dc:creator>
  <cp:lastModifiedBy>sanskar choudhari</cp:lastModifiedBy>
  <cp:revision>2</cp:revision>
  <dcterms:created xsi:type="dcterms:W3CDTF">2025-08-29T05:33:12Z</dcterms:created>
  <dcterms:modified xsi:type="dcterms:W3CDTF">2025-09-12T04:34:15Z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